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  <p:sldMasterId id="2147484139" r:id="rId2"/>
    <p:sldMasterId id="2147484155" r:id="rId3"/>
  </p:sldMasterIdLst>
  <p:notesMasterIdLst>
    <p:notesMasterId r:id="rId15"/>
  </p:notesMasterIdLst>
  <p:sldIdLst>
    <p:sldId id="319" r:id="rId4"/>
    <p:sldId id="498" r:id="rId5"/>
    <p:sldId id="511" r:id="rId6"/>
    <p:sldId id="508" r:id="rId7"/>
    <p:sldId id="504" r:id="rId8"/>
    <p:sldId id="506" r:id="rId9"/>
    <p:sldId id="505" r:id="rId10"/>
    <p:sldId id="510" r:id="rId11"/>
    <p:sldId id="514" r:id="rId12"/>
    <p:sldId id="483" r:id="rId13"/>
    <p:sldId id="515" r:id="rId1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890" autoAdjust="0"/>
  </p:normalViewPr>
  <p:slideViewPr>
    <p:cSldViewPr>
      <p:cViewPr>
        <p:scale>
          <a:sx n="89" d="100"/>
          <a:sy n="89" d="100"/>
        </p:scale>
        <p:origin x="-2274" y="-660"/>
      </p:cViewPr>
      <p:guideLst>
        <p:guide orient="horz" pos="2160"/>
        <p:guide pos="299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500D04-09FE-48C4-A2B7-D56E3C838A71}" type="doc">
      <dgm:prSet loTypeId="urn:microsoft.com/office/officeart/2005/8/layout/lProcess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4F9D757-2BC6-495D-9F41-963C32AD9A43}">
      <dgm:prSet phldrT="[文本]" custT="1"/>
      <dgm:spPr/>
      <dgm:t>
        <a:bodyPr/>
        <a:lstStyle/>
        <a:p>
          <a:r>
            <a:rPr lang="en-US" altLang="zh-CN" sz="3200" dirty="0" smtClean="0"/>
            <a:t>What is GPRS</a:t>
          </a:r>
          <a:endParaRPr lang="zh-CN" altLang="en-US" sz="3200" dirty="0"/>
        </a:p>
      </dgm:t>
    </dgm:pt>
    <dgm:pt modelId="{C64A6D62-9F9C-47CA-A684-52B020767A80}" type="parTrans" cxnId="{8340377B-1BDA-4A16-9448-A777C4662539}">
      <dgm:prSet/>
      <dgm:spPr/>
      <dgm:t>
        <a:bodyPr/>
        <a:lstStyle/>
        <a:p>
          <a:endParaRPr lang="zh-CN" altLang="en-US"/>
        </a:p>
      </dgm:t>
    </dgm:pt>
    <dgm:pt modelId="{DF60E021-3FDC-43E0-9B30-7556F5EB64E8}" type="sibTrans" cxnId="{8340377B-1BDA-4A16-9448-A777C4662539}">
      <dgm:prSet/>
      <dgm:spPr/>
      <dgm:t>
        <a:bodyPr/>
        <a:lstStyle/>
        <a:p>
          <a:endParaRPr lang="zh-CN" altLang="en-US"/>
        </a:p>
      </dgm:t>
    </dgm:pt>
    <dgm:pt modelId="{4DBDCFCD-C574-4EBF-A1A6-250C50EB2511}">
      <dgm:prSet phldrT="[文本]"/>
      <dgm:spPr/>
      <dgm:t>
        <a:bodyPr/>
        <a:lstStyle/>
        <a:p>
          <a:pPr algn="l"/>
          <a:r>
            <a:rPr lang="en-US" altLang="zh-CN" dirty="0" smtClean="0">
              <a:solidFill>
                <a:schemeClr val="tx1"/>
              </a:solidFill>
            </a:rPr>
            <a:t>GPRS is a connectivity solution based on Internet Protocols that supports a wide range of enterprise and consumer applications</a:t>
          </a:r>
          <a:endParaRPr lang="zh-CN" altLang="en-US" dirty="0">
            <a:solidFill>
              <a:schemeClr val="tx1"/>
            </a:solidFill>
          </a:endParaRPr>
        </a:p>
      </dgm:t>
    </dgm:pt>
    <dgm:pt modelId="{5C159887-6A3B-435D-B59A-F747E39460D8}" type="parTrans" cxnId="{C368B9AC-7606-4B40-B02A-681F1D603978}">
      <dgm:prSet/>
      <dgm:spPr/>
      <dgm:t>
        <a:bodyPr/>
        <a:lstStyle/>
        <a:p>
          <a:endParaRPr lang="zh-CN" altLang="en-US"/>
        </a:p>
      </dgm:t>
    </dgm:pt>
    <dgm:pt modelId="{5AF5E51F-B994-4F47-B4EC-E4859A016F69}" type="sibTrans" cxnId="{C368B9AC-7606-4B40-B02A-681F1D603978}">
      <dgm:prSet/>
      <dgm:spPr/>
      <dgm:t>
        <a:bodyPr/>
        <a:lstStyle/>
        <a:p>
          <a:endParaRPr lang="zh-CN" altLang="en-US"/>
        </a:p>
      </dgm:t>
    </dgm:pt>
    <dgm:pt modelId="{FB738A45-969F-4FAA-9441-E9EFF7D0BFBA}">
      <dgm:prSet phldrT="[文本]"/>
      <dgm:spPr/>
      <dgm:t>
        <a:bodyPr/>
        <a:lstStyle/>
        <a:p>
          <a:pPr algn="l"/>
          <a:r>
            <a:rPr lang="en-US" altLang="zh-CN" dirty="0" smtClean="0">
              <a:solidFill>
                <a:schemeClr val="tx1"/>
              </a:solidFill>
            </a:rPr>
            <a:t>With throughput rates of up to 40kbit/s, users have a similar access speed to a dial-up modem, but with the convenience of being able to connect from anywhere. </a:t>
          </a:r>
          <a:endParaRPr lang="zh-CN" altLang="en-US" dirty="0">
            <a:solidFill>
              <a:schemeClr val="tx1"/>
            </a:solidFill>
          </a:endParaRPr>
        </a:p>
      </dgm:t>
    </dgm:pt>
    <dgm:pt modelId="{FD48F6B4-CF57-4021-823A-B3F245AD0AB3}" type="parTrans" cxnId="{AEF961D3-9FA0-434D-9B3D-225EB6ED92D1}">
      <dgm:prSet/>
      <dgm:spPr/>
      <dgm:t>
        <a:bodyPr/>
        <a:lstStyle/>
        <a:p>
          <a:endParaRPr lang="zh-CN" altLang="en-US"/>
        </a:p>
      </dgm:t>
    </dgm:pt>
    <dgm:pt modelId="{610E89EB-C209-485E-8ADB-C1274B4A81A9}" type="sibTrans" cxnId="{AEF961D3-9FA0-434D-9B3D-225EB6ED92D1}">
      <dgm:prSet/>
      <dgm:spPr/>
      <dgm:t>
        <a:bodyPr/>
        <a:lstStyle/>
        <a:p>
          <a:endParaRPr lang="zh-CN" altLang="en-US"/>
        </a:p>
      </dgm:t>
    </dgm:pt>
    <dgm:pt modelId="{6570B5B3-2D14-4B17-9F2A-75A4A31478EC}">
      <dgm:prSet phldrT="[文本]"/>
      <dgm:spPr/>
      <dgm:t>
        <a:bodyPr/>
        <a:lstStyle/>
        <a:p>
          <a:pPr algn="l"/>
          <a:r>
            <a:rPr lang="en-US" altLang="zh-CN" dirty="0" smtClean="0">
              <a:solidFill>
                <a:schemeClr val="tx1"/>
              </a:solidFill>
            </a:rPr>
            <a:t>GPRS customers enjoy advanced, feature-rich data services such as Internet browsing, e-mail on the move, powerful visual communications such as video streaming, multimedia messages and location-based services.</a:t>
          </a:r>
          <a:endParaRPr lang="zh-CN" altLang="en-US" dirty="0">
            <a:solidFill>
              <a:schemeClr val="tx1"/>
            </a:solidFill>
          </a:endParaRPr>
        </a:p>
      </dgm:t>
    </dgm:pt>
    <dgm:pt modelId="{FB5A0C0F-594E-4596-980B-341875339A4C}" type="parTrans" cxnId="{78F41335-143E-4918-B442-2FD97BF6ADDC}">
      <dgm:prSet/>
      <dgm:spPr/>
      <dgm:t>
        <a:bodyPr/>
        <a:lstStyle/>
        <a:p>
          <a:endParaRPr lang="zh-CN" altLang="en-US"/>
        </a:p>
      </dgm:t>
    </dgm:pt>
    <dgm:pt modelId="{E951114E-3FD6-470E-8F9D-BA16A599A1EB}" type="sibTrans" cxnId="{78F41335-143E-4918-B442-2FD97BF6ADDC}">
      <dgm:prSet/>
      <dgm:spPr/>
      <dgm:t>
        <a:bodyPr/>
        <a:lstStyle/>
        <a:p>
          <a:endParaRPr lang="zh-CN" altLang="en-US"/>
        </a:p>
      </dgm:t>
    </dgm:pt>
    <dgm:pt modelId="{4130DA71-5D5E-446C-A320-FF4BD2CC4757}" type="pres">
      <dgm:prSet presAssocID="{6B500D04-09FE-48C4-A2B7-D56E3C838A7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2FBF0DE-EB34-43DC-96C9-7670C56D42BF}" type="pres">
      <dgm:prSet presAssocID="{B4F9D757-2BC6-495D-9F41-963C32AD9A43}" presName="compNode" presStyleCnt="0"/>
      <dgm:spPr/>
    </dgm:pt>
    <dgm:pt modelId="{D08C941B-CB42-4B44-832D-217C384A1F1B}" type="pres">
      <dgm:prSet presAssocID="{B4F9D757-2BC6-495D-9F41-963C32AD9A43}" presName="aNode" presStyleLbl="bgShp" presStyleIdx="0" presStyleCnt="1" custLinFactNeighborY="-1333"/>
      <dgm:spPr/>
      <dgm:t>
        <a:bodyPr/>
        <a:lstStyle/>
        <a:p>
          <a:endParaRPr lang="zh-CN" altLang="en-US"/>
        </a:p>
      </dgm:t>
    </dgm:pt>
    <dgm:pt modelId="{81EF6D27-3E24-4FF3-B398-2BBF75E2241A}" type="pres">
      <dgm:prSet presAssocID="{B4F9D757-2BC6-495D-9F41-963C32AD9A43}" presName="textNode" presStyleLbl="bgShp" presStyleIdx="0" presStyleCnt="1"/>
      <dgm:spPr/>
      <dgm:t>
        <a:bodyPr/>
        <a:lstStyle/>
        <a:p>
          <a:endParaRPr lang="zh-CN" altLang="en-US"/>
        </a:p>
      </dgm:t>
    </dgm:pt>
    <dgm:pt modelId="{4151496C-C972-45C4-BD36-E166D60F6F84}" type="pres">
      <dgm:prSet presAssocID="{B4F9D757-2BC6-495D-9F41-963C32AD9A43}" presName="compChildNode" presStyleCnt="0"/>
      <dgm:spPr/>
    </dgm:pt>
    <dgm:pt modelId="{E40B6ED7-ACF9-419C-A571-E9D3B3C031A3}" type="pres">
      <dgm:prSet presAssocID="{B4F9D757-2BC6-495D-9F41-963C32AD9A43}" presName="theInnerList" presStyleCnt="0"/>
      <dgm:spPr/>
    </dgm:pt>
    <dgm:pt modelId="{6E1D3B1D-9B84-4367-A09E-571977DC337C}" type="pres">
      <dgm:prSet presAssocID="{4DBDCFCD-C574-4EBF-A1A6-250C50EB2511}" presName="childNode" presStyleLbl="node1" presStyleIdx="0" presStyleCnt="3" custScaleX="114584" custLinFactY="-15199" custLinFactNeighborX="1042" custLinFactNeighborY="-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32F6B6C-99EB-42E5-AC1F-569FF5DCE082}" type="pres">
      <dgm:prSet presAssocID="{4DBDCFCD-C574-4EBF-A1A6-250C50EB2511}" presName="aSpace2" presStyleCnt="0"/>
      <dgm:spPr/>
    </dgm:pt>
    <dgm:pt modelId="{0DB2E6DD-EE9B-497C-933F-F6B36F23CDD2}" type="pres">
      <dgm:prSet presAssocID="{FB738A45-969F-4FAA-9441-E9EFF7D0BFBA}" presName="childNode" presStyleLbl="node1" presStyleIdx="1" presStyleCnt="3" custScaleX="114584" custLinFactNeighborX="1042" custLinFactNeighborY="-6651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59931F4-46F8-4BB5-94B3-577AB6F2404D}" type="pres">
      <dgm:prSet presAssocID="{FB738A45-969F-4FAA-9441-E9EFF7D0BFBA}" presName="aSpace2" presStyleCnt="0"/>
      <dgm:spPr/>
    </dgm:pt>
    <dgm:pt modelId="{3BADCAA7-6519-41A3-B19B-D2C383EF9013}" type="pres">
      <dgm:prSet presAssocID="{6570B5B3-2D14-4B17-9F2A-75A4A31478EC}" presName="childNode" presStyleLbl="node1" presStyleIdx="2" presStyleCnt="3" custScaleX="114583" custLinFactNeighborX="1042" custLinFactNeighborY="-2245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0D8D3ED-D4C2-4713-8E2F-C9A87145FFB9}" type="presOf" srcId="{FB738A45-969F-4FAA-9441-E9EFF7D0BFBA}" destId="{0DB2E6DD-EE9B-497C-933F-F6B36F23CDD2}" srcOrd="0" destOrd="0" presId="urn:microsoft.com/office/officeart/2005/8/layout/lProcess2"/>
    <dgm:cxn modelId="{AEF961D3-9FA0-434D-9B3D-225EB6ED92D1}" srcId="{B4F9D757-2BC6-495D-9F41-963C32AD9A43}" destId="{FB738A45-969F-4FAA-9441-E9EFF7D0BFBA}" srcOrd="1" destOrd="0" parTransId="{FD48F6B4-CF57-4021-823A-B3F245AD0AB3}" sibTransId="{610E89EB-C209-485E-8ADB-C1274B4A81A9}"/>
    <dgm:cxn modelId="{16F6A301-314C-4531-9877-1A937AC30772}" type="presOf" srcId="{B4F9D757-2BC6-495D-9F41-963C32AD9A43}" destId="{81EF6D27-3E24-4FF3-B398-2BBF75E2241A}" srcOrd="1" destOrd="0" presId="urn:microsoft.com/office/officeart/2005/8/layout/lProcess2"/>
    <dgm:cxn modelId="{F461B866-6078-4DB1-880F-74325C3221E7}" type="presOf" srcId="{B4F9D757-2BC6-495D-9F41-963C32AD9A43}" destId="{D08C941B-CB42-4B44-832D-217C384A1F1B}" srcOrd="0" destOrd="0" presId="urn:microsoft.com/office/officeart/2005/8/layout/lProcess2"/>
    <dgm:cxn modelId="{414EE454-FD97-4A75-BB65-5917D05FA971}" type="presOf" srcId="{4DBDCFCD-C574-4EBF-A1A6-250C50EB2511}" destId="{6E1D3B1D-9B84-4367-A09E-571977DC337C}" srcOrd="0" destOrd="0" presId="urn:microsoft.com/office/officeart/2005/8/layout/lProcess2"/>
    <dgm:cxn modelId="{8F1A3E46-72DB-44F7-8E23-1B3EFABC2029}" type="presOf" srcId="{6B500D04-09FE-48C4-A2B7-D56E3C838A71}" destId="{4130DA71-5D5E-446C-A320-FF4BD2CC4757}" srcOrd="0" destOrd="0" presId="urn:microsoft.com/office/officeart/2005/8/layout/lProcess2"/>
    <dgm:cxn modelId="{78F41335-143E-4918-B442-2FD97BF6ADDC}" srcId="{B4F9D757-2BC6-495D-9F41-963C32AD9A43}" destId="{6570B5B3-2D14-4B17-9F2A-75A4A31478EC}" srcOrd="2" destOrd="0" parTransId="{FB5A0C0F-594E-4596-980B-341875339A4C}" sibTransId="{E951114E-3FD6-470E-8F9D-BA16A599A1EB}"/>
    <dgm:cxn modelId="{C45B3890-EDEE-4F92-8686-57F7CF3520AA}" type="presOf" srcId="{6570B5B3-2D14-4B17-9F2A-75A4A31478EC}" destId="{3BADCAA7-6519-41A3-B19B-D2C383EF9013}" srcOrd="0" destOrd="0" presId="urn:microsoft.com/office/officeart/2005/8/layout/lProcess2"/>
    <dgm:cxn modelId="{C368B9AC-7606-4B40-B02A-681F1D603978}" srcId="{B4F9D757-2BC6-495D-9F41-963C32AD9A43}" destId="{4DBDCFCD-C574-4EBF-A1A6-250C50EB2511}" srcOrd="0" destOrd="0" parTransId="{5C159887-6A3B-435D-B59A-F747E39460D8}" sibTransId="{5AF5E51F-B994-4F47-B4EC-E4859A016F69}"/>
    <dgm:cxn modelId="{8340377B-1BDA-4A16-9448-A777C4662539}" srcId="{6B500D04-09FE-48C4-A2B7-D56E3C838A71}" destId="{B4F9D757-2BC6-495D-9F41-963C32AD9A43}" srcOrd="0" destOrd="0" parTransId="{C64A6D62-9F9C-47CA-A684-52B020767A80}" sibTransId="{DF60E021-3FDC-43E0-9B30-7556F5EB64E8}"/>
    <dgm:cxn modelId="{FEAF2801-9750-4E2A-ADA0-AB034636EE8E}" type="presParOf" srcId="{4130DA71-5D5E-446C-A320-FF4BD2CC4757}" destId="{A2FBF0DE-EB34-43DC-96C9-7670C56D42BF}" srcOrd="0" destOrd="0" presId="urn:microsoft.com/office/officeart/2005/8/layout/lProcess2"/>
    <dgm:cxn modelId="{2A3C5B95-908F-4595-8EB6-6AEB2EE2733E}" type="presParOf" srcId="{A2FBF0DE-EB34-43DC-96C9-7670C56D42BF}" destId="{D08C941B-CB42-4B44-832D-217C384A1F1B}" srcOrd="0" destOrd="0" presId="urn:microsoft.com/office/officeart/2005/8/layout/lProcess2"/>
    <dgm:cxn modelId="{C8777E9C-4821-45EE-B432-1353DFBA2CED}" type="presParOf" srcId="{A2FBF0DE-EB34-43DC-96C9-7670C56D42BF}" destId="{81EF6D27-3E24-4FF3-B398-2BBF75E2241A}" srcOrd="1" destOrd="0" presId="urn:microsoft.com/office/officeart/2005/8/layout/lProcess2"/>
    <dgm:cxn modelId="{6AED8A78-9E19-4388-936E-8ED7D5689AE5}" type="presParOf" srcId="{A2FBF0DE-EB34-43DC-96C9-7670C56D42BF}" destId="{4151496C-C972-45C4-BD36-E166D60F6F84}" srcOrd="2" destOrd="0" presId="urn:microsoft.com/office/officeart/2005/8/layout/lProcess2"/>
    <dgm:cxn modelId="{5B559FD8-AC88-4BB9-9AB9-79BB7CBA8AE3}" type="presParOf" srcId="{4151496C-C972-45C4-BD36-E166D60F6F84}" destId="{E40B6ED7-ACF9-419C-A571-E9D3B3C031A3}" srcOrd="0" destOrd="0" presId="urn:microsoft.com/office/officeart/2005/8/layout/lProcess2"/>
    <dgm:cxn modelId="{5ECB7431-3A23-43EA-852C-53F8B2D79B38}" type="presParOf" srcId="{E40B6ED7-ACF9-419C-A571-E9D3B3C031A3}" destId="{6E1D3B1D-9B84-4367-A09E-571977DC337C}" srcOrd="0" destOrd="0" presId="urn:microsoft.com/office/officeart/2005/8/layout/lProcess2"/>
    <dgm:cxn modelId="{A512C2BD-C853-479B-B429-83B1224666D1}" type="presParOf" srcId="{E40B6ED7-ACF9-419C-A571-E9D3B3C031A3}" destId="{632F6B6C-99EB-42E5-AC1F-569FF5DCE082}" srcOrd="1" destOrd="0" presId="urn:microsoft.com/office/officeart/2005/8/layout/lProcess2"/>
    <dgm:cxn modelId="{9A935D7F-C5B5-4A6E-8231-8DFBC1B3C438}" type="presParOf" srcId="{E40B6ED7-ACF9-419C-A571-E9D3B3C031A3}" destId="{0DB2E6DD-EE9B-497C-933F-F6B36F23CDD2}" srcOrd="2" destOrd="0" presId="urn:microsoft.com/office/officeart/2005/8/layout/lProcess2"/>
    <dgm:cxn modelId="{6EF83704-F993-4FCB-BBED-F2D1AAE669FA}" type="presParOf" srcId="{E40B6ED7-ACF9-419C-A571-E9D3B3C031A3}" destId="{259931F4-46F8-4BB5-94B3-577AB6F2404D}" srcOrd="3" destOrd="0" presId="urn:microsoft.com/office/officeart/2005/8/layout/lProcess2"/>
    <dgm:cxn modelId="{DF93B285-9306-48FA-A8F9-B8643B41E981}" type="presParOf" srcId="{E40B6ED7-ACF9-419C-A571-E9D3B3C031A3}" destId="{3BADCAA7-6519-41A3-B19B-D2C383EF9013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7F4CAB-405D-4FDD-AA0D-6447EFB90221}" type="doc">
      <dgm:prSet loTypeId="urn:microsoft.com/office/officeart/2005/8/layout/radial5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2AAE237-DCD0-4CA7-83E0-5289AFE5C593}">
      <dgm:prSet phldrT="[文本]"/>
      <dgm:spPr/>
      <dgm:t>
        <a:bodyPr/>
        <a:lstStyle/>
        <a:p>
          <a:r>
            <a:rPr lang="en-US" altLang="zh-CN" dirty="0" smtClean="0"/>
            <a:t>ANVIZ GPRS Model</a:t>
          </a:r>
          <a:endParaRPr lang="zh-CN" altLang="en-US" dirty="0"/>
        </a:p>
      </dgm:t>
    </dgm:pt>
    <dgm:pt modelId="{05712459-ED87-4592-9AF2-B39442FC1269}" type="parTrans" cxnId="{22F3AE1B-6FFF-4825-BAF0-9C5226B2EDF2}">
      <dgm:prSet/>
      <dgm:spPr/>
      <dgm:t>
        <a:bodyPr/>
        <a:lstStyle/>
        <a:p>
          <a:endParaRPr lang="zh-CN" altLang="en-US"/>
        </a:p>
      </dgm:t>
    </dgm:pt>
    <dgm:pt modelId="{E0236E1B-078E-4367-ADAF-699E73782BC1}" type="sibTrans" cxnId="{22F3AE1B-6FFF-4825-BAF0-9C5226B2EDF2}">
      <dgm:prSet/>
      <dgm:spPr/>
      <dgm:t>
        <a:bodyPr/>
        <a:lstStyle/>
        <a:p>
          <a:endParaRPr lang="zh-CN" altLang="en-US"/>
        </a:p>
      </dgm:t>
    </dgm:pt>
    <dgm:pt modelId="{62848797-AA8B-43ED-9AB5-F4E4C518F713}">
      <dgm:prSet phldrT="[文本]"/>
      <dgm:spPr/>
      <dgm:t>
        <a:bodyPr/>
        <a:lstStyle/>
        <a:p>
          <a:r>
            <a:rPr lang="en-US" altLang="en-US" dirty="0" smtClean="0"/>
            <a:t>Coal mine</a:t>
          </a:r>
          <a:endParaRPr lang="zh-CN" altLang="en-US" dirty="0"/>
        </a:p>
      </dgm:t>
    </dgm:pt>
    <dgm:pt modelId="{6553CE75-769C-48F1-85CF-A326DE257DCB}" type="parTrans" cxnId="{58112891-AC2A-4216-B3D2-47EF8CA7AF2C}">
      <dgm:prSet/>
      <dgm:spPr/>
      <dgm:t>
        <a:bodyPr/>
        <a:lstStyle/>
        <a:p>
          <a:endParaRPr lang="zh-CN" altLang="en-US"/>
        </a:p>
      </dgm:t>
    </dgm:pt>
    <dgm:pt modelId="{EF6D3931-0C25-40B6-B160-16E600994419}" type="sibTrans" cxnId="{58112891-AC2A-4216-B3D2-47EF8CA7AF2C}">
      <dgm:prSet/>
      <dgm:spPr/>
      <dgm:t>
        <a:bodyPr/>
        <a:lstStyle/>
        <a:p>
          <a:endParaRPr lang="zh-CN" altLang="en-US"/>
        </a:p>
      </dgm:t>
    </dgm:pt>
    <dgm:pt modelId="{3EC36E0B-6AFE-4E59-B7A9-65A124CA80DA}">
      <dgm:prSet phldrT="[文本]"/>
      <dgm:spPr/>
      <dgm:t>
        <a:bodyPr/>
        <a:lstStyle/>
        <a:p>
          <a:r>
            <a:rPr lang="en-US" altLang="zh-CN" dirty="0" smtClean="0"/>
            <a:t>Mountain</a:t>
          </a:r>
          <a:endParaRPr lang="zh-CN" altLang="en-US" dirty="0"/>
        </a:p>
      </dgm:t>
    </dgm:pt>
    <dgm:pt modelId="{B41665D7-4B43-4088-BE1F-4C43C2C2FA4A}" type="parTrans" cxnId="{2CBFDC94-8869-406F-9087-C2203889C2C3}">
      <dgm:prSet/>
      <dgm:spPr/>
      <dgm:t>
        <a:bodyPr/>
        <a:lstStyle/>
        <a:p>
          <a:endParaRPr lang="zh-CN" altLang="en-US"/>
        </a:p>
      </dgm:t>
    </dgm:pt>
    <dgm:pt modelId="{078DD975-D064-4F73-B6A7-3CBF49B5A9DB}" type="sibTrans" cxnId="{2CBFDC94-8869-406F-9087-C2203889C2C3}">
      <dgm:prSet/>
      <dgm:spPr/>
      <dgm:t>
        <a:bodyPr/>
        <a:lstStyle/>
        <a:p>
          <a:endParaRPr lang="zh-CN" altLang="en-US"/>
        </a:p>
      </dgm:t>
    </dgm:pt>
    <dgm:pt modelId="{9A1AB0A7-F467-4BA8-B021-5825621C505F}">
      <dgm:prSet/>
      <dgm:spPr/>
      <dgm:t>
        <a:bodyPr/>
        <a:lstStyle/>
        <a:p>
          <a:r>
            <a:rPr lang="en-US" altLang="en-US" dirty="0" smtClean="0"/>
            <a:t>Remote door</a:t>
          </a:r>
          <a:endParaRPr lang="zh-CN" altLang="en-US" dirty="0"/>
        </a:p>
      </dgm:t>
    </dgm:pt>
    <dgm:pt modelId="{B6356C3E-A062-4CC1-B312-531F3D20DFB8}" type="parTrans" cxnId="{E0AD17D4-AA0B-4E4E-B1A2-D86BFFB35847}">
      <dgm:prSet/>
      <dgm:spPr/>
      <dgm:t>
        <a:bodyPr/>
        <a:lstStyle/>
        <a:p>
          <a:endParaRPr lang="zh-CN" altLang="en-US"/>
        </a:p>
      </dgm:t>
    </dgm:pt>
    <dgm:pt modelId="{B7C4C446-3E45-4096-98B1-0DB1C2C71227}" type="sibTrans" cxnId="{E0AD17D4-AA0B-4E4E-B1A2-D86BFFB35847}">
      <dgm:prSet/>
      <dgm:spPr/>
      <dgm:t>
        <a:bodyPr/>
        <a:lstStyle/>
        <a:p>
          <a:endParaRPr lang="zh-CN" altLang="en-US"/>
        </a:p>
      </dgm:t>
    </dgm:pt>
    <dgm:pt modelId="{010A24FE-58A7-472F-B4EB-E973847E1F3D}">
      <dgm:prSet phldrT="[文本]"/>
      <dgm:spPr/>
      <dgm:t>
        <a:bodyPr/>
        <a:lstStyle/>
        <a:p>
          <a:r>
            <a:rPr lang="en-US" altLang="zh-CN" dirty="0" smtClean="0"/>
            <a:t>Island</a:t>
          </a:r>
          <a:endParaRPr lang="zh-CN" altLang="en-US" dirty="0"/>
        </a:p>
      </dgm:t>
    </dgm:pt>
    <dgm:pt modelId="{5EAADA29-2ED6-49B6-A39C-D58EE87CA92B}" type="parTrans" cxnId="{04E318DE-BCA9-4B7F-A28D-766BEC5BD500}">
      <dgm:prSet/>
      <dgm:spPr/>
      <dgm:t>
        <a:bodyPr/>
        <a:lstStyle/>
        <a:p>
          <a:endParaRPr lang="zh-CN" altLang="en-US"/>
        </a:p>
      </dgm:t>
    </dgm:pt>
    <dgm:pt modelId="{BB2E84A6-5538-4380-88DB-77C7A861DC7B}" type="sibTrans" cxnId="{04E318DE-BCA9-4B7F-A28D-766BEC5BD500}">
      <dgm:prSet/>
      <dgm:spPr/>
      <dgm:t>
        <a:bodyPr/>
        <a:lstStyle/>
        <a:p>
          <a:endParaRPr lang="zh-CN" altLang="en-US"/>
        </a:p>
      </dgm:t>
    </dgm:pt>
    <dgm:pt modelId="{46A6B4F5-0BFA-4884-89AF-24A4401E63E7}">
      <dgm:prSet phldrT="[文本]"/>
      <dgm:spPr/>
      <dgm:t>
        <a:bodyPr/>
        <a:lstStyle/>
        <a:p>
          <a:r>
            <a:rPr lang="en-US" altLang="en-US" smtClean="0"/>
            <a:t>Remote attendance </a:t>
          </a:r>
          <a:endParaRPr lang="zh-CN" altLang="en-US" dirty="0"/>
        </a:p>
      </dgm:t>
    </dgm:pt>
    <dgm:pt modelId="{B6AF627C-CBBA-400F-A406-DA239457F7B8}" type="parTrans" cxnId="{4A898BC8-D1EE-4B2D-81D9-9ACEC16EFF86}">
      <dgm:prSet/>
      <dgm:spPr/>
      <dgm:t>
        <a:bodyPr/>
        <a:lstStyle/>
        <a:p>
          <a:endParaRPr lang="zh-CN" altLang="en-US"/>
        </a:p>
      </dgm:t>
    </dgm:pt>
    <dgm:pt modelId="{478A1E1A-D328-411D-8453-5FDF130FAA2F}" type="sibTrans" cxnId="{4A898BC8-D1EE-4B2D-81D9-9ACEC16EFF86}">
      <dgm:prSet/>
      <dgm:spPr/>
      <dgm:t>
        <a:bodyPr/>
        <a:lstStyle/>
        <a:p>
          <a:endParaRPr lang="zh-CN" altLang="en-US"/>
        </a:p>
      </dgm:t>
    </dgm:pt>
    <dgm:pt modelId="{0FA01AC3-7B21-429D-A947-7506D0A0DD09}" type="pres">
      <dgm:prSet presAssocID="{D17F4CAB-405D-4FDD-AA0D-6447EFB9022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0E8D191-C3FF-491B-867A-924A986A61C6}" type="pres">
      <dgm:prSet presAssocID="{42AAE237-DCD0-4CA7-83E0-5289AFE5C593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AC24374A-E834-4E1F-93D0-0A6D18D30520}" type="pres">
      <dgm:prSet presAssocID="{6553CE75-769C-48F1-85CF-A326DE257DCB}" presName="parTrans" presStyleLbl="sibTrans2D1" presStyleIdx="0" presStyleCnt="5"/>
      <dgm:spPr/>
      <dgm:t>
        <a:bodyPr/>
        <a:lstStyle/>
        <a:p>
          <a:endParaRPr lang="zh-CN" altLang="en-US"/>
        </a:p>
      </dgm:t>
    </dgm:pt>
    <dgm:pt modelId="{9649966A-0319-4FC4-A5B9-C57BEFAEDC32}" type="pres">
      <dgm:prSet presAssocID="{6553CE75-769C-48F1-85CF-A326DE257DCB}" presName="connectorText" presStyleLbl="sibTrans2D1" presStyleIdx="0" presStyleCnt="5"/>
      <dgm:spPr/>
      <dgm:t>
        <a:bodyPr/>
        <a:lstStyle/>
        <a:p>
          <a:endParaRPr lang="zh-CN" altLang="en-US"/>
        </a:p>
      </dgm:t>
    </dgm:pt>
    <dgm:pt modelId="{09A95603-FBEE-48F5-B219-9EE1C08F11B7}" type="pres">
      <dgm:prSet presAssocID="{62848797-AA8B-43ED-9AB5-F4E4C518F71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53902A-79DB-4204-980B-C71EC6C91E7B}" type="pres">
      <dgm:prSet presAssocID="{5EAADA29-2ED6-49B6-A39C-D58EE87CA92B}" presName="parTrans" presStyleLbl="sibTrans2D1" presStyleIdx="1" presStyleCnt="5"/>
      <dgm:spPr/>
      <dgm:t>
        <a:bodyPr/>
        <a:lstStyle/>
        <a:p>
          <a:endParaRPr lang="zh-CN" altLang="en-US"/>
        </a:p>
      </dgm:t>
    </dgm:pt>
    <dgm:pt modelId="{FDCA74DB-1D58-495C-94AB-7CF0388F4113}" type="pres">
      <dgm:prSet presAssocID="{5EAADA29-2ED6-49B6-A39C-D58EE87CA92B}" presName="connectorText" presStyleLbl="sibTrans2D1" presStyleIdx="1" presStyleCnt="5"/>
      <dgm:spPr/>
      <dgm:t>
        <a:bodyPr/>
        <a:lstStyle/>
        <a:p>
          <a:endParaRPr lang="zh-CN" altLang="en-US"/>
        </a:p>
      </dgm:t>
    </dgm:pt>
    <dgm:pt modelId="{BAA6C6F9-CE8A-4A2C-B512-F470DCC68FF0}" type="pres">
      <dgm:prSet presAssocID="{010A24FE-58A7-472F-B4EB-E973847E1F3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4D26D0E-E51E-4FB0-BA2A-A0612119F2A6}" type="pres">
      <dgm:prSet presAssocID="{B6AF627C-CBBA-400F-A406-DA239457F7B8}" presName="parTrans" presStyleLbl="sibTrans2D1" presStyleIdx="2" presStyleCnt="5"/>
      <dgm:spPr/>
      <dgm:t>
        <a:bodyPr/>
        <a:lstStyle/>
        <a:p>
          <a:endParaRPr lang="zh-CN" altLang="en-US"/>
        </a:p>
      </dgm:t>
    </dgm:pt>
    <dgm:pt modelId="{DD9EFA8E-1DDC-424A-825D-642A8D1D726B}" type="pres">
      <dgm:prSet presAssocID="{B6AF627C-CBBA-400F-A406-DA239457F7B8}" presName="connectorText" presStyleLbl="sibTrans2D1" presStyleIdx="2" presStyleCnt="5"/>
      <dgm:spPr/>
      <dgm:t>
        <a:bodyPr/>
        <a:lstStyle/>
        <a:p>
          <a:endParaRPr lang="zh-CN" altLang="en-US"/>
        </a:p>
      </dgm:t>
    </dgm:pt>
    <dgm:pt modelId="{E2907ED2-E7CC-4E38-82FC-7CD8D283B9CA}" type="pres">
      <dgm:prSet presAssocID="{46A6B4F5-0BFA-4884-89AF-24A4401E63E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90A720A-4979-4ECF-9E38-631BD0EB0BD0}" type="pres">
      <dgm:prSet presAssocID="{B6356C3E-A062-4CC1-B312-531F3D20DFB8}" presName="parTrans" presStyleLbl="sibTrans2D1" presStyleIdx="3" presStyleCnt="5"/>
      <dgm:spPr/>
      <dgm:t>
        <a:bodyPr/>
        <a:lstStyle/>
        <a:p>
          <a:endParaRPr lang="zh-CN" altLang="en-US"/>
        </a:p>
      </dgm:t>
    </dgm:pt>
    <dgm:pt modelId="{0177F039-73FE-4DCB-9DF6-3A9246DC655C}" type="pres">
      <dgm:prSet presAssocID="{B6356C3E-A062-4CC1-B312-531F3D20DFB8}" presName="connectorText" presStyleLbl="sibTrans2D1" presStyleIdx="3" presStyleCnt="5"/>
      <dgm:spPr/>
      <dgm:t>
        <a:bodyPr/>
        <a:lstStyle/>
        <a:p>
          <a:endParaRPr lang="zh-CN" altLang="en-US"/>
        </a:p>
      </dgm:t>
    </dgm:pt>
    <dgm:pt modelId="{AB74B78D-EDE0-4C06-BA7B-6F596D1BAA63}" type="pres">
      <dgm:prSet presAssocID="{9A1AB0A7-F467-4BA8-B021-5825621C505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5F3856F-133E-4348-AE95-47961F1661D5}" type="pres">
      <dgm:prSet presAssocID="{B41665D7-4B43-4088-BE1F-4C43C2C2FA4A}" presName="parTrans" presStyleLbl="sibTrans2D1" presStyleIdx="4" presStyleCnt="5"/>
      <dgm:spPr/>
      <dgm:t>
        <a:bodyPr/>
        <a:lstStyle/>
        <a:p>
          <a:endParaRPr lang="zh-CN" altLang="en-US"/>
        </a:p>
      </dgm:t>
    </dgm:pt>
    <dgm:pt modelId="{55969FB9-82F8-497A-AB84-E101B4D81CB9}" type="pres">
      <dgm:prSet presAssocID="{B41665D7-4B43-4088-BE1F-4C43C2C2FA4A}" presName="connectorText" presStyleLbl="sibTrans2D1" presStyleIdx="4" presStyleCnt="5"/>
      <dgm:spPr/>
      <dgm:t>
        <a:bodyPr/>
        <a:lstStyle/>
        <a:p>
          <a:endParaRPr lang="zh-CN" altLang="en-US"/>
        </a:p>
      </dgm:t>
    </dgm:pt>
    <dgm:pt modelId="{F9AF4B40-2084-4058-AD54-F0D51D9D9DAC}" type="pres">
      <dgm:prSet presAssocID="{3EC36E0B-6AFE-4E59-B7A9-65A124CA80DA}" presName="node" presStyleLbl="node1" presStyleIdx="4" presStyleCnt="5" custRadScaleRad="100640" custRadScaleInc="-451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3D7DFAA-78D1-4FC9-8AB6-3F5B207005FE}" type="presOf" srcId="{B6356C3E-A062-4CC1-B312-531F3D20DFB8}" destId="{0177F039-73FE-4DCB-9DF6-3A9246DC655C}" srcOrd="1" destOrd="0" presId="urn:microsoft.com/office/officeart/2005/8/layout/radial5"/>
    <dgm:cxn modelId="{4A898BC8-D1EE-4B2D-81D9-9ACEC16EFF86}" srcId="{42AAE237-DCD0-4CA7-83E0-5289AFE5C593}" destId="{46A6B4F5-0BFA-4884-89AF-24A4401E63E7}" srcOrd="2" destOrd="0" parTransId="{B6AF627C-CBBA-400F-A406-DA239457F7B8}" sibTransId="{478A1E1A-D328-411D-8453-5FDF130FAA2F}"/>
    <dgm:cxn modelId="{D9AEBBAF-FF13-46D1-BFAA-B4D9173DD027}" type="presOf" srcId="{B41665D7-4B43-4088-BE1F-4C43C2C2FA4A}" destId="{15F3856F-133E-4348-AE95-47961F1661D5}" srcOrd="0" destOrd="0" presId="urn:microsoft.com/office/officeart/2005/8/layout/radial5"/>
    <dgm:cxn modelId="{7F7DE11E-CDCD-42F3-A78A-A9E6F8E1041C}" type="presOf" srcId="{46A6B4F5-0BFA-4884-89AF-24A4401E63E7}" destId="{E2907ED2-E7CC-4E38-82FC-7CD8D283B9CA}" srcOrd="0" destOrd="0" presId="urn:microsoft.com/office/officeart/2005/8/layout/radial5"/>
    <dgm:cxn modelId="{ECAC1257-E5EF-4E30-9057-72E47EDB3995}" type="presOf" srcId="{B6AF627C-CBBA-400F-A406-DA239457F7B8}" destId="{54D26D0E-E51E-4FB0-BA2A-A0612119F2A6}" srcOrd="0" destOrd="0" presId="urn:microsoft.com/office/officeart/2005/8/layout/radial5"/>
    <dgm:cxn modelId="{E0AD17D4-AA0B-4E4E-B1A2-D86BFFB35847}" srcId="{42AAE237-DCD0-4CA7-83E0-5289AFE5C593}" destId="{9A1AB0A7-F467-4BA8-B021-5825621C505F}" srcOrd="3" destOrd="0" parTransId="{B6356C3E-A062-4CC1-B312-531F3D20DFB8}" sibTransId="{B7C4C446-3E45-4096-98B1-0DB1C2C71227}"/>
    <dgm:cxn modelId="{C8FF55CC-6A03-4BF5-ACE0-0D13BB54EEC0}" type="presOf" srcId="{B41665D7-4B43-4088-BE1F-4C43C2C2FA4A}" destId="{55969FB9-82F8-497A-AB84-E101B4D81CB9}" srcOrd="1" destOrd="0" presId="urn:microsoft.com/office/officeart/2005/8/layout/radial5"/>
    <dgm:cxn modelId="{D079725A-B3CF-4553-AE4C-1A92E971D6A5}" type="presOf" srcId="{D17F4CAB-405D-4FDD-AA0D-6447EFB90221}" destId="{0FA01AC3-7B21-429D-A947-7506D0A0DD09}" srcOrd="0" destOrd="0" presId="urn:microsoft.com/office/officeart/2005/8/layout/radial5"/>
    <dgm:cxn modelId="{0727AA7E-5141-4F9A-8033-367951F1E8D7}" type="presOf" srcId="{B6356C3E-A062-4CC1-B312-531F3D20DFB8}" destId="{090A720A-4979-4ECF-9E38-631BD0EB0BD0}" srcOrd="0" destOrd="0" presId="urn:microsoft.com/office/officeart/2005/8/layout/radial5"/>
    <dgm:cxn modelId="{3C51B697-25DA-462D-A1AD-8D28A82BF0A1}" type="presOf" srcId="{B6AF627C-CBBA-400F-A406-DA239457F7B8}" destId="{DD9EFA8E-1DDC-424A-825D-642A8D1D726B}" srcOrd="1" destOrd="0" presId="urn:microsoft.com/office/officeart/2005/8/layout/radial5"/>
    <dgm:cxn modelId="{04E318DE-BCA9-4B7F-A28D-766BEC5BD500}" srcId="{42AAE237-DCD0-4CA7-83E0-5289AFE5C593}" destId="{010A24FE-58A7-472F-B4EB-E973847E1F3D}" srcOrd="1" destOrd="0" parTransId="{5EAADA29-2ED6-49B6-A39C-D58EE87CA92B}" sibTransId="{BB2E84A6-5538-4380-88DB-77C7A861DC7B}"/>
    <dgm:cxn modelId="{D1EAF224-4BC4-466A-80F8-4D9886B0EE4C}" type="presOf" srcId="{42AAE237-DCD0-4CA7-83E0-5289AFE5C593}" destId="{20E8D191-C3FF-491B-867A-924A986A61C6}" srcOrd="0" destOrd="0" presId="urn:microsoft.com/office/officeart/2005/8/layout/radial5"/>
    <dgm:cxn modelId="{F97C583D-86F8-45F2-82FF-62D581478B13}" type="presOf" srcId="{6553CE75-769C-48F1-85CF-A326DE257DCB}" destId="{9649966A-0319-4FC4-A5B9-C57BEFAEDC32}" srcOrd="1" destOrd="0" presId="urn:microsoft.com/office/officeart/2005/8/layout/radial5"/>
    <dgm:cxn modelId="{F70A971C-AC3C-4226-99C1-41865AFD6122}" type="presOf" srcId="{3EC36E0B-6AFE-4E59-B7A9-65A124CA80DA}" destId="{F9AF4B40-2084-4058-AD54-F0D51D9D9DAC}" srcOrd="0" destOrd="0" presId="urn:microsoft.com/office/officeart/2005/8/layout/radial5"/>
    <dgm:cxn modelId="{70061426-69F8-4397-9939-88410574C3A2}" type="presOf" srcId="{010A24FE-58A7-472F-B4EB-E973847E1F3D}" destId="{BAA6C6F9-CE8A-4A2C-B512-F470DCC68FF0}" srcOrd="0" destOrd="0" presId="urn:microsoft.com/office/officeart/2005/8/layout/radial5"/>
    <dgm:cxn modelId="{C2CE4A59-7FEE-42BA-B6C0-70FEB30B2001}" type="presOf" srcId="{62848797-AA8B-43ED-9AB5-F4E4C518F713}" destId="{09A95603-FBEE-48F5-B219-9EE1C08F11B7}" srcOrd="0" destOrd="0" presId="urn:microsoft.com/office/officeart/2005/8/layout/radial5"/>
    <dgm:cxn modelId="{58E8CF30-9526-4E13-B6A2-01FD14B1301F}" type="presOf" srcId="{9A1AB0A7-F467-4BA8-B021-5825621C505F}" destId="{AB74B78D-EDE0-4C06-BA7B-6F596D1BAA63}" srcOrd="0" destOrd="0" presId="urn:microsoft.com/office/officeart/2005/8/layout/radial5"/>
    <dgm:cxn modelId="{58112891-AC2A-4216-B3D2-47EF8CA7AF2C}" srcId="{42AAE237-DCD0-4CA7-83E0-5289AFE5C593}" destId="{62848797-AA8B-43ED-9AB5-F4E4C518F713}" srcOrd="0" destOrd="0" parTransId="{6553CE75-769C-48F1-85CF-A326DE257DCB}" sibTransId="{EF6D3931-0C25-40B6-B160-16E600994419}"/>
    <dgm:cxn modelId="{D45EB424-2450-4BFB-88C1-45BDA98EA49E}" type="presOf" srcId="{5EAADA29-2ED6-49B6-A39C-D58EE87CA92B}" destId="{FDCA74DB-1D58-495C-94AB-7CF0388F4113}" srcOrd="1" destOrd="0" presId="urn:microsoft.com/office/officeart/2005/8/layout/radial5"/>
    <dgm:cxn modelId="{006E225B-A0CC-4F6B-A933-3AC2DEE21470}" type="presOf" srcId="{6553CE75-769C-48F1-85CF-A326DE257DCB}" destId="{AC24374A-E834-4E1F-93D0-0A6D18D30520}" srcOrd="0" destOrd="0" presId="urn:microsoft.com/office/officeart/2005/8/layout/radial5"/>
    <dgm:cxn modelId="{2CBFDC94-8869-406F-9087-C2203889C2C3}" srcId="{42AAE237-DCD0-4CA7-83E0-5289AFE5C593}" destId="{3EC36E0B-6AFE-4E59-B7A9-65A124CA80DA}" srcOrd="4" destOrd="0" parTransId="{B41665D7-4B43-4088-BE1F-4C43C2C2FA4A}" sibTransId="{078DD975-D064-4F73-B6A7-3CBF49B5A9DB}"/>
    <dgm:cxn modelId="{22F3AE1B-6FFF-4825-BAF0-9C5226B2EDF2}" srcId="{D17F4CAB-405D-4FDD-AA0D-6447EFB90221}" destId="{42AAE237-DCD0-4CA7-83E0-5289AFE5C593}" srcOrd="0" destOrd="0" parTransId="{05712459-ED87-4592-9AF2-B39442FC1269}" sibTransId="{E0236E1B-078E-4367-ADAF-699E73782BC1}"/>
    <dgm:cxn modelId="{83028535-0A5A-4F06-B726-DB289515F8F3}" type="presOf" srcId="{5EAADA29-2ED6-49B6-A39C-D58EE87CA92B}" destId="{4953902A-79DB-4204-980B-C71EC6C91E7B}" srcOrd="0" destOrd="0" presId="urn:microsoft.com/office/officeart/2005/8/layout/radial5"/>
    <dgm:cxn modelId="{25D09731-F93A-4A28-9DA1-11CBEB387810}" type="presParOf" srcId="{0FA01AC3-7B21-429D-A947-7506D0A0DD09}" destId="{20E8D191-C3FF-491B-867A-924A986A61C6}" srcOrd="0" destOrd="0" presId="urn:microsoft.com/office/officeart/2005/8/layout/radial5"/>
    <dgm:cxn modelId="{4C0AD8F3-3091-496B-88C7-6DC062A47FA6}" type="presParOf" srcId="{0FA01AC3-7B21-429D-A947-7506D0A0DD09}" destId="{AC24374A-E834-4E1F-93D0-0A6D18D30520}" srcOrd="1" destOrd="0" presId="urn:microsoft.com/office/officeart/2005/8/layout/radial5"/>
    <dgm:cxn modelId="{5F5BCF89-B232-4812-9EEC-65CC406FBE1E}" type="presParOf" srcId="{AC24374A-E834-4E1F-93D0-0A6D18D30520}" destId="{9649966A-0319-4FC4-A5B9-C57BEFAEDC32}" srcOrd="0" destOrd="0" presId="urn:microsoft.com/office/officeart/2005/8/layout/radial5"/>
    <dgm:cxn modelId="{C10A4FC5-6554-4234-A194-31D831AE1213}" type="presParOf" srcId="{0FA01AC3-7B21-429D-A947-7506D0A0DD09}" destId="{09A95603-FBEE-48F5-B219-9EE1C08F11B7}" srcOrd="2" destOrd="0" presId="urn:microsoft.com/office/officeart/2005/8/layout/radial5"/>
    <dgm:cxn modelId="{A8CB9283-9FF9-492F-9433-91DF225701EE}" type="presParOf" srcId="{0FA01AC3-7B21-429D-A947-7506D0A0DD09}" destId="{4953902A-79DB-4204-980B-C71EC6C91E7B}" srcOrd="3" destOrd="0" presId="urn:microsoft.com/office/officeart/2005/8/layout/radial5"/>
    <dgm:cxn modelId="{235F6DC9-57A1-4052-9852-C0DBFBC63603}" type="presParOf" srcId="{4953902A-79DB-4204-980B-C71EC6C91E7B}" destId="{FDCA74DB-1D58-495C-94AB-7CF0388F4113}" srcOrd="0" destOrd="0" presId="urn:microsoft.com/office/officeart/2005/8/layout/radial5"/>
    <dgm:cxn modelId="{CA1C5532-89FE-42DB-A678-54B687237B3E}" type="presParOf" srcId="{0FA01AC3-7B21-429D-A947-7506D0A0DD09}" destId="{BAA6C6F9-CE8A-4A2C-B512-F470DCC68FF0}" srcOrd="4" destOrd="0" presId="urn:microsoft.com/office/officeart/2005/8/layout/radial5"/>
    <dgm:cxn modelId="{73E60995-0D3C-444D-AB7F-F68914F6EA49}" type="presParOf" srcId="{0FA01AC3-7B21-429D-A947-7506D0A0DD09}" destId="{54D26D0E-E51E-4FB0-BA2A-A0612119F2A6}" srcOrd="5" destOrd="0" presId="urn:microsoft.com/office/officeart/2005/8/layout/radial5"/>
    <dgm:cxn modelId="{17A08894-DACC-44FC-83BC-B1904040BC4D}" type="presParOf" srcId="{54D26D0E-E51E-4FB0-BA2A-A0612119F2A6}" destId="{DD9EFA8E-1DDC-424A-825D-642A8D1D726B}" srcOrd="0" destOrd="0" presId="urn:microsoft.com/office/officeart/2005/8/layout/radial5"/>
    <dgm:cxn modelId="{3B5D440A-703B-4E79-A816-B5C51216AA36}" type="presParOf" srcId="{0FA01AC3-7B21-429D-A947-7506D0A0DD09}" destId="{E2907ED2-E7CC-4E38-82FC-7CD8D283B9CA}" srcOrd="6" destOrd="0" presId="urn:microsoft.com/office/officeart/2005/8/layout/radial5"/>
    <dgm:cxn modelId="{86942BC4-6701-470D-96F9-7DD4F23A4D43}" type="presParOf" srcId="{0FA01AC3-7B21-429D-A947-7506D0A0DD09}" destId="{090A720A-4979-4ECF-9E38-631BD0EB0BD0}" srcOrd="7" destOrd="0" presId="urn:microsoft.com/office/officeart/2005/8/layout/radial5"/>
    <dgm:cxn modelId="{AF077DB6-B7AD-4E83-994C-97703B648CCF}" type="presParOf" srcId="{090A720A-4979-4ECF-9E38-631BD0EB0BD0}" destId="{0177F039-73FE-4DCB-9DF6-3A9246DC655C}" srcOrd="0" destOrd="0" presId="urn:microsoft.com/office/officeart/2005/8/layout/radial5"/>
    <dgm:cxn modelId="{8778CA84-AF2E-4280-90A6-D4429EEAA4B0}" type="presParOf" srcId="{0FA01AC3-7B21-429D-A947-7506D0A0DD09}" destId="{AB74B78D-EDE0-4C06-BA7B-6F596D1BAA63}" srcOrd="8" destOrd="0" presId="urn:microsoft.com/office/officeart/2005/8/layout/radial5"/>
    <dgm:cxn modelId="{A3841F5B-BFB7-4D91-81D7-0595E27BDF7A}" type="presParOf" srcId="{0FA01AC3-7B21-429D-A947-7506D0A0DD09}" destId="{15F3856F-133E-4348-AE95-47961F1661D5}" srcOrd="9" destOrd="0" presId="urn:microsoft.com/office/officeart/2005/8/layout/radial5"/>
    <dgm:cxn modelId="{F4BBF5D7-B3FB-4E48-9DB6-8FF521A10149}" type="presParOf" srcId="{15F3856F-133E-4348-AE95-47961F1661D5}" destId="{55969FB9-82F8-497A-AB84-E101B4D81CB9}" srcOrd="0" destOrd="0" presId="urn:microsoft.com/office/officeart/2005/8/layout/radial5"/>
    <dgm:cxn modelId="{924BE9EA-945E-4710-83F7-5A94D26E9FEF}" type="presParOf" srcId="{0FA01AC3-7B21-429D-A947-7506D0A0DD09}" destId="{F9AF4B40-2084-4058-AD54-F0D51D9D9DAC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8C941B-CB42-4B44-832D-217C384A1F1B}">
      <dsp:nvSpPr>
        <dsp:cNvPr id="0" name=""/>
        <dsp:cNvSpPr/>
      </dsp:nvSpPr>
      <dsp:spPr>
        <a:xfrm>
          <a:off x="0" y="0"/>
          <a:ext cx="8572560" cy="53578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200" kern="1200" dirty="0" smtClean="0"/>
            <a:t>What is GPRS</a:t>
          </a:r>
          <a:endParaRPr lang="zh-CN" altLang="en-US" sz="3200" kern="1200" dirty="0"/>
        </a:p>
      </dsp:txBody>
      <dsp:txXfrm>
        <a:off x="0" y="0"/>
        <a:ext cx="8572560" cy="1607355"/>
      </dsp:txXfrm>
    </dsp:sp>
    <dsp:sp modelId="{6E1D3B1D-9B84-4367-A09E-571977DC337C}">
      <dsp:nvSpPr>
        <dsp:cNvPr id="0" name=""/>
        <dsp:cNvSpPr/>
      </dsp:nvSpPr>
      <dsp:spPr>
        <a:xfrm>
          <a:off x="428627" y="1285888"/>
          <a:ext cx="7858225" cy="10526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>
              <a:solidFill>
                <a:schemeClr val="tx1"/>
              </a:solidFill>
            </a:rPr>
            <a:t>GPRS is a connectivity solution based on Internet Protocols that supports a wide range of enterprise and consumer applications</a:t>
          </a:r>
          <a:endParaRPr lang="zh-CN" altLang="en-US" sz="1800" kern="1200" dirty="0">
            <a:solidFill>
              <a:schemeClr val="tx1"/>
            </a:solidFill>
          </a:endParaRPr>
        </a:p>
      </dsp:txBody>
      <dsp:txXfrm>
        <a:off x="459457" y="1316718"/>
        <a:ext cx="7796565" cy="990943"/>
      </dsp:txXfrm>
    </dsp:sp>
    <dsp:sp modelId="{0DB2E6DD-EE9B-497C-933F-F6B36F23CDD2}">
      <dsp:nvSpPr>
        <dsp:cNvPr id="0" name=""/>
        <dsp:cNvSpPr/>
      </dsp:nvSpPr>
      <dsp:spPr>
        <a:xfrm>
          <a:off x="428627" y="2714644"/>
          <a:ext cx="7858225" cy="10526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>
              <a:solidFill>
                <a:schemeClr val="tx1"/>
              </a:solidFill>
            </a:rPr>
            <a:t>With throughput rates of up to 40kbit/s, users have a similar access speed to a dial-up modem, but with the convenience of being able to connect from anywhere. </a:t>
          </a:r>
          <a:endParaRPr lang="zh-CN" altLang="en-US" sz="1800" kern="1200" dirty="0">
            <a:solidFill>
              <a:schemeClr val="tx1"/>
            </a:solidFill>
          </a:endParaRPr>
        </a:p>
      </dsp:txBody>
      <dsp:txXfrm>
        <a:off x="459457" y="2745474"/>
        <a:ext cx="7796565" cy="990943"/>
      </dsp:txXfrm>
    </dsp:sp>
    <dsp:sp modelId="{3BADCAA7-6519-41A3-B19B-D2C383EF9013}">
      <dsp:nvSpPr>
        <dsp:cNvPr id="0" name=""/>
        <dsp:cNvSpPr/>
      </dsp:nvSpPr>
      <dsp:spPr>
        <a:xfrm>
          <a:off x="428662" y="4000528"/>
          <a:ext cx="7858157" cy="10526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>
              <a:solidFill>
                <a:schemeClr val="tx1"/>
              </a:solidFill>
            </a:rPr>
            <a:t>GPRS customers enjoy advanced, feature-rich data services such as Internet browsing, e-mail on the move, powerful visual communications such as video streaming, multimedia messages and location-based services.</a:t>
          </a:r>
          <a:endParaRPr lang="zh-CN" altLang="en-US" sz="1800" kern="1200" dirty="0">
            <a:solidFill>
              <a:schemeClr val="tx1"/>
            </a:solidFill>
          </a:endParaRPr>
        </a:p>
      </dsp:txBody>
      <dsp:txXfrm>
        <a:off x="459492" y="4031358"/>
        <a:ext cx="7796497" cy="9909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8D191-C3FF-491B-867A-924A986A61C6}">
      <dsp:nvSpPr>
        <dsp:cNvPr id="0" name=""/>
        <dsp:cNvSpPr/>
      </dsp:nvSpPr>
      <dsp:spPr>
        <a:xfrm>
          <a:off x="2859333" y="1897196"/>
          <a:ext cx="1353694" cy="135369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200" kern="1200" dirty="0" smtClean="0"/>
            <a:t>ANVIZ GPRS Model</a:t>
          </a:r>
          <a:endParaRPr lang="zh-CN" altLang="en-US" sz="2200" kern="1200" dirty="0"/>
        </a:p>
      </dsp:txBody>
      <dsp:txXfrm>
        <a:off x="3057577" y="2095440"/>
        <a:ext cx="957206" cy="957206"/>
      </dsp:txXfrm>
    </dsp:sp>
    <dsp:sp modelId="{AC24374A-E834-4E1F-93D0-0A6D18D30520}">
      <dsp:nvSpPr>
        <dsp:cNvPr id="0" name=""/>
        <dsp:cNvSpPr/>
      </dsp:nvSpPr>
      <dsp:spPr>
        <a:xfrm rot="16200000">
          <a:off x="3392972" y="1404970"/>
          <a:ext cx="286416" cy="4602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400" kern="1200"/>
        </a:p>
      </dsp:txBody>
      <dsp:txXfrm>
        <a:off x="3435935" y="1539984"/>
        <a:ext cx="200491" cy="276154"/>
      </dsp:txXfrm>
    </dsp:sp>
    <dsp:sp modelId="{09A95603-FBEE-48F5-B219-9EE1C08F11B7}">
      <dsp:nvSpPr>
        <dsp:cNvPr id="0" name=""/>
        <dsp:cNvSpPr/>
      </dsp:nvSpPr>
      <dsp:spPr>
        <a:xfrm>
          <a:off x="2859333" y="3093"/>
          <a:ext cx="1353694" cy="135369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400" kern="1200" dirty="0" smtClean="0"/>
            <a:t>Coal mine</a:t>
          </a:r>
          <a:endParaRPr lang="zh-CN" altLang="en-US" sz="1400" kern="1200" dirty="0"/>
        </a:p>
      </dsp:txBody>
      <dsp:txXfrm>
        <a:off x="3057577" y="201337"/>
        <a:ext cx="957206" cy="957206"/>
      </dsp:txXfrm>
    </dsp:sp>
    <dsp:sp modelId="{4953902A-79DB-4204-980B-C71EC6C91E7B}">
      <dsp:nvSpPr>
        <dsp:cNvPr id="0" name=""/>
        <dsp:cNvSpPr/>
      </dsp:nvSpPr>
      <dsp:spPr>
        <a:xfrm rot="20520000">
          <a:off x="4285962" y="2053765"/>
          <a:ext cx="286416" cy="4602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400" kern="1200"/>
        </a:p>
      </dsp:txBody>
      <dsp:txXfrm>
        <a:off x="4288065" y="2159092"/>
        <a:ext cx="200491" cy="276154"/>
      </dsp:txXfrm>
    </dsp:sp>
    <dsp:sp modelId="{BAA6C6F9-CE8A-4A2C-B512-F470DCC68FF0}">
      <dsp:nvSpPr>
        <dsp:cNvPr id="0" name=""/>
        <dsp:cNvSpPr/>
      </dsp:nvSpPr>
      <dsp:spPr>
        <a:xfrm>
          <a:off x="4660732" y="1311886"/>
          <a:ext cx="1353694" cy="135369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 smtClean="0"/>
            <a:t>Island</a:t>
          </a:r>
          <a:endParaRPr lang="zh-CN" altLang="en-US" sz="1400" kern="1200" dirty="0"/>
        </a:p>
      </dsp:txBody>
      <dsp:txXfrm>
        <a:off x="4858976" y="1510130"/>
        <a:ext cx="957206" cy="957206"/>
      </dsp:txXfrm>
    </dsp:sp>
    <dsp:sp modelId="{54D26D0E-E51E-4FB0-BA2A-A0612119F2A6}">
      <dsp:nvSpPr>
        <dsp:cNvPr id="0" name=""/>
        <dsp:cNvSpPr/>
      </dsp:nvSpPr>
      <dsp:spPr>
        <a:xfrm rot="3240000">
          <a:off x="3944870" y="3103538"/>
          <a:ext cx="286416" cy="4602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400" kern="1200"/>
        </a:p>
      </dsp:txBody>
      <dsp:txXfrm>
        <a:off x="3962580" y="3160832"/>
        <a:ext cx="200491" cy="276154"/>
      </dsp:txXfrm>
    </dsp:sp>
    <dsp:sp modelId="{E2907ED2-E7CC-4E38-82FC-7CD8D283B9CA}">
      <dsp:nvSpPr>
        <dsp:cNvPr id="0" name=""/>
        <dsp:cNvSpPr/>
      </dsp:nvSpPr>
      <dsp:spPr>
        <a:xfrm>
          <a:off x="3972659" y="3429557"/>
          <a:ext cx="1353694" cy="135369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400" kern="1200" smtClean="0"/>
            <a:t>Remote attendance </a:t>
          </a:r>
          <a:endParaRPr lang="zh-CN" altLang="en-US" sz="1400" kern="1200" dirty="0"/>
        </a:p>
      </dsp:txBody>
      <dsp:txXfrm>
        <a:off x="4170903" y="3627801"/>
        <a:ext cx="957206" cy="957206"/>
      </dsp:txXfrm>
    </dsp:sp>
    <dsp:sp modelId="{090A720A-4979-4ECF-9E38-631BD0EB0BD0}">
      <dsp:nvSpPr>
        <dsp:cNvPr id="0" name=""/>
        <dsp:cNvSpPr/>
      </dsp:nvSpPr>
      <dsp:spPr>
        <a:xfrm rot="7560000">
          <a:off x="2841074" y="3103538"/>
          <a:ext cx="286416" cy="4602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400" kern="1200"/>
        </a:p>
      </dsp:txBody>
      <dsp:txXfrm rot="10800000">
        <a:off x="2909289" y="3160832"/>
        <a:ext cx="200491" cy="276154"/>
      </dsp:txXfrm>
    </dsp:sp>
    <dsp:sp modelId="{AB74B78D-EDE0-4C06-BA7B-6F596D1BAA63}">
      <dsp:nvSpPr>
        <dsp:cNvPr id="0" name=""/>
        <dsp:cNvSpPr/>
      </dsp:nvSpPr>
      <dsp:spPr>
        <a:xfrm>
          <a:off x="1746008" y="3429557"/>
          <a:ext cx="1353694" cy="135369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400" kern="1200" dirty="0" smtClean="0"/>
            <a:t>Remote door</a:t>
          </a:r>
          <a:endParaRPr lang="zh-CN" altLang="en-US" sz="1400" kern="1200" dirty="0"/>
        </a:p>
      </dsp:txBody>
      <dsp:txXfrm>
        <a:off x="1944252" y="3627801"/>
        <a:ext cx="957206" cy="957206"/>
      </dsp:txXfrm>
    </dsp:sp>
    <dsp:sp modelId="{15F3856F-133E-4348-AE95-47961F1661D5}">
      <dsp:nvSpPr>
        <dsp:cNvPr id="0" name=""/>
        <dsp:cNvSpPr/>
      </dsp:nvSpPr>
      <dsp:spPr>
        <a:xfrm rot="11782411">
          <a:off x="2483253" y="2077571"/>
          <a:ext cx="292841" cy="4602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400" kern="1200"/>
        </a:p>
      </dsp:txBody>
      <dsp:txXfrm rot="10800000">
        <a:off x="2569324" y="2182005"/>
        <a:ext cx="204989" cy="276154"/>
      </dsp:txXfrm>
    </dsp:sp>
    <dsp:sp modelId="{F9AF4B40-2084-4058-AD54-F0D51D9D9DAC}">
      <dsp:nvSpPr>
        <dsp:cNvPr id="0" name=""/>
        <dsp:cNvSpPr/>
      </dsp:nvSpPr>
      <dsp:spPr>
        <a:xfrm>
          <a:off x="1030417" y="1359835"/>
          <a:ext cx="1353694" cy="135369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 smtClean="0"/>
            <a:t>Mountain</a:t>
          </a:r>
          <a:endParaRPr lang="zh-CN" altLang="en-US" sz="1400" kern="1200" dirty="0"/>
        </a:p>
      </dsp:txBody>
      <dsp:txXfrm>
        <a:off x="1228661" y="1558079"/>
        <a:ext cx="957206" cy="957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DDFD31B-FBF2-41F4-A2F7-01E9A6A70C14}" type="datetimeFigureOut">
              <a:rPr lang="zh-CN" altLang="en-US"/>
              <a:pPr>
                <a:defRPr/>
              </a:pPr>
              <a:t>2013/10/24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DAD8A40-F998-4CF3-868A-0D5B4842D9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4897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endParaRPr lang="zh-CN" altLang="en-US" dirty="0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2AE80ABE-919F-432F-98DD-E6FA2DAE5F15}" type="slidenum">
              <a:rPr lang="zh-CN" altLang="en-US" sz="1200" smtClean="0"/>
              <a:pPr eaLnBrk="1" hangingPunct="1"/>
              <a:t>10</a:t>
            </a:fld>
            <a:endParaRPr lang="zh-CN" alt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0DE8E-1461-490B-8311-368BEE8322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059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81884-FC24-48EB-ABEC-D232D6C1B3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171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2B196-7CB6-431E-B51C-B470C8CEFA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357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4A87C-3E8E-49F3-996A-DF91B4F6C6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66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9F119-8B93-4530-A390-541338E75F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161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57BEF-2887-44AA-9B04-640B853876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275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77E45-D1B8-444B-9BF7-81A6451F9F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3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544FC-B442-47EA-9F8F-A0238734A3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137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7AF9F-AA85-47BE-8B54-2317CFD0FCF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636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6402E-0C9F-4693-9073-41139F9DBC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655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1D04A-D3A7-492A-8829-598D97943EA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493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519E3-31EA-4586-9641-2B624907BF35}" type="datetime1">
              <a:rPr lang="zh-CN" altLang="en-US"/>
              <a:pPr>
                <a:defRPr/>
              </a:pPr>
              <a:t>2013/10/24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E419F-7CA5-4B88-AAFA-94803841D78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954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93B6F-40C9-40BB-BAA8-71B9A0ED0FF2}" type="datetime1">
              <a:rPr lang="zh-CN" altLang="en-US"/>
              <a:pPr>
                <a:defRPr/>
              </a:pPr>
              <a:t>2013/10/24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98310-1A84-4FD0-A16E-6940DA5A72C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79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D85A7-5F22-4761-B4EF-B8E7DA610060}" type="datetime1">
              <a:rPr lang="zh-CN" altLang="en-US"/>
              <a:pPr>
                <a:defRPr/>
              </a:pPr>
              <a:t>2013/10/24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0D679-6339-4E68-B0DD-4FA2CC192C4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970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8E759-8317-4CB6-A418-C7525668772F}" type="datetime1">
              <a:rPr lang="zh-CN" altLang="en-US"/>
              <a:pPr>
                <a:defRPr/>
              </a:pPr>
              <a:t>2013/10/24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742C8-3CF1-4AEC-9BB2-62688F70FB0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038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23B45-457E-44B1-BD23-991A81FA099D}" type="datetime1">
              <a:rPr lang="zh-CN" altLang="en-US"/>
              <a:pPr>
                <a:defRPr/>
              </a:pPr>
              <a:t>2013/10/24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58DAB-EBA6-4EA2-A115-D3D8DFAFB3F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637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308E3-B750-4A8C-95A4-EBB70D5110C8}" type="datetime1">
              <a:rPr lang="zh-CN" altLang="en-US"/>
              <a:pPr>
                <a:defRPr/>
              </a:pPr>
              <a:t>2013/10/24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B6DCB-1449-44DE-8FF2-302B094AEDF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30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7E96D-1CDF-4AA3-B233-7080FD929B72}" type="datetime1">
              <a:rPr lang="zh-CN" altLang="en-US"/>
              <a:pPr>
                <a:defRPr/>
              </a:pPr>
              <a:t>2013/10/24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39338-9566-4919-8E76-9F8967E69B1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8206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05E82-2542-4204-82BC-ED7CFE258DF1}" type="datetime1">
              <a:rPr lang="zh-CN" altLang="en-US"/>
              <a:pPr>
                <a:defRPr/>
              </a:pPr>
              <a:t>2013/10/24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ECC3D-7EA4-478A-9EFE-97061836310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941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F009C-39EE-4524-9092-82C3067D2028}" type="datetime1">
              <a:rPr lang="zh-CN" altLang="en-US"/>
              <a:pPr>
                <a:defRPr/>
              </a:pPr>
              <a:t>2013/10/24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34C18-B5D9-42DF-A0B6-F4E520603F5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886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336FA-62E7-4016-9085-9A6D8530ACB6}" type="datetime1">
              <a:rPr lang="zh-CN" altLang="en-US"/>
              <a:pPr>
                <a:defRPr/>
              </a:pPr>
              <a:t>2013/10/24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93A46-6A2B-4196-BC7F-12CACB78F71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0893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8C1BE-E273-482E-99FE-1AB02C9E90DA}" type="datetime1">
              <a:rPr lang="zh-CN" altLang="en-US"/>
              <a:pPr>
                <a:defRPr/>
              </a:pPr>
              <a:t>2013/10/24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E1F96-39D7-4D0F-B782-FF5743BD1B7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84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C8539-83D8-48E7-874C-1A49076E6E2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4721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A2212-AD88-4A76-A66A-CF866415D45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1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52226-F18D-47EE-AEE4-91F685060C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27877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BDCD77-47E6-4DF3-84F0-DEEF3376EB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6694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7423D-29B0-475D-B104-AEAF83B3949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4006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FBC8F1-6B78-4DC7-BE2D-6120BE58885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2816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D5D1B7-958C-4DB2-94BF-0DEB61DF02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05204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93FC2-C2C6-4637-9823-3C5DD9AD96A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4057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7C10F-7D8B-478B-9FE6-C03D0EFFB3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7458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9838C-64A8-48C3-A661-52905F39D69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3103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D0990-4DD4-42E7-B069-C24D45B0F36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73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7F5616BF-3B5B-4AE2-BA41-5A7B0E62D0E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4100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9745E03-5ABE-4191-A50E-F0547E3331E5}" type="datetime1">
              <a:rPr lang="zh-CN" altLang="en-US"/>
              <a:pPr>
                <a:defRPr/>
              </a:pPr>
              <a:t>2013/10/24</a:t>
            </a:fld>
            <a:endParaRPr lang="zh-CN" altLang="en-US" sz="1800"/>
          </a:p>
        </p:txBody>
      </p:sp>
      <p:sp>
        <p:nvSpPr>
          <p:cNvPr id="4101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2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8263D46-6C17-40CA-88AA-FE3A46708D29}" type="slidenum">
              <a:rPr lang="zh-CN" altLang="en-US"/>
              <a:pPr>
                <a:defRPr/>
              </a:pPr>
              <a:t>‹#›</a:t>
            </a:fld>
            <a:endParaRPr lang="zh-CN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92" r:id="rId1"/>
    <p:sldLayoutId id="2147484993" r:id="rId2"/>
    <p:sldLayoutId id="2147484994" r:id="rId3"/>
    <p:sldLayoutId id="2147484995" r:id="rId4"/>
    <p:sldLayoutId id="2147484996" r:id="rId5"/>
    <p:sldLayoutId id="2147484997" r:id="rId6"/>
    <p:sldLayoutId id="2147484998" r:id="rId7"/>
    <p:sldLayoutId id="2147484999" r:id="rId8"/>
    <p:sldLayoutId id="2147485000" r:id="rId9"/>
    <p:sldLayoutId id="2147485001" r:id="rId10"/>
    <p:sldLayoutId id="2147485002" r:id="rId11"/>
  </p:sldLayoutIdLst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940A0853-9921-4B93-87AD-84B295857A0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81" r:id="rId1"/>
    <p:sldLayoutId id="2147484982" r:id="rId2"/>
    <p:sldLayoutId id="2147484983" r:id="rId3"/>
    <p:sldLayoutId id="2147484984" r:id="rId4"/>
    <p:sldLayoutId id="2147484985" r:id="rId5"/>
    <p:sldLayoutId id="2147484986" r:id="rId6"/>
    <p:sldLayoutId id="2147484987" r:id="rId7"/>
    <p:sldLayoutId id="2147484988" r:id="rId8"/>
    <p:sldLayoutId id="2147484989" r:id="rId9"/>
    <p:sldLayoutId id="2147484990" r:id="rId10"/>
    <p:sldLayoutId id="21474849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15.wmf"/><Relationship Id="rId2" Type="http://schemas.openxmlformats.org/officeDocument/2006/relationships/video" Target="NULL" TargetMode="Externa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Word_97_-_2003_Document1.doc"/><Relationship Id="rId5" Type="http://schemas.openxmlformats.org/officeDocument/2006/relationships/oleObject" Target="../embeddings/oleObject1.bin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>
            <a:spLocks noChangeArrowheads="1"/>
          </p:cNvSpPr>
          <p:nvPr/>
        </p:nvSpPr>
        <p:spPr bwMode="auto">
          <a:xfrm>
            <a:off x="214313" y="6357938"/>
            <a:ext cx="2413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altLang="zh-CN" sz="900" b="1" i="1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Copyright </a:t>
            </a:r>
            <a:r>
              <a:rPr lang="en-US" altLang="zh-CN" sz="900" b="1" i="1">
                <a:solidFill>
                  <a:schemeClr val="bg1"/>
                </a:solidFill>
                <a:sym typeface="Calibri" pitchFamily="34" charset="0"/>
              </a:rPr>
              <a:t>©</a:t>
            </a:r>
            <a:r>
              <a:rPr lang="en-US" altLang="zh-CN" sz="900" b="1" i="1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2001-201</a:t>
            </a:r>
            <a:r>
              <a:rPr lang="zh-CN" altLang="en-US" sz="900" b="1" i="1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3</a:t>
            </a:r>
            <a:r>
              <a:rPr lang="en-US" altLang="zh-CN" sz="900" b="1" i="1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Anviz Global Inc. USA</a:t>
            </a:r>
            <a:endParaRPr lang="zh-CN" altLang="en-US" sz="1800"/>
          </a:p>
        </p:txBody>
      </p:sp>
      <p:sp>
        <p:nvSpPr>
          <p:cNvPr id="5" name="TextBox 3"/>
          <p:cNvSpPr>
            <a:spLocks noChangeArrowheads="1"/>
          </p:cNvSpPr>
          <p:nvPr/>
        </p:nvSpPr>
        <p:spPr bwMode="auto">
          <a:xfrm>
            <a:off x="1857356" y="5072074"/>
            <a:ext cx="564360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Anviz Online Training Lesson </a:t>
            </a:r>
            <a:r>
              <a:rPr lang="en-US" altLang="zh-CN" sz="1600" b="1" dirty="0" smtClean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3</a:t>
            </a:r>
            <a:r>
              <a:rPr lang="zh-CN" altLang="en-US" sz="1600" b="1" dirty="0" smtClean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：</a:t>
            </a:r>
            <a:r>
              <a:rPr lang="en-US" altLang="zh-CN" sz="2000" b="1" dirty="0" smtClean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GPRS Application</a:t>
            </a:r>
            <a:endParaRPr lang="zh-CN" altLang="en-US" sz="2000" b="1" dirty="0">
              <a:solidFill>
                <a:schemeClr val="bg1"/>
              </a:solidFill>
              <a:latin typeface="Segoe UI" pitchFamily="34" charset="0"/>
              <a:cs typeface="Tahoma" pitchFamily="34" charset="0"/>
              <a:sym typeface="Comic Sans MS" pitchFamily="66" charset="0"/>
            </a:endParaRPr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1857356" y="5500702"/>
            <a:ext cx="5184775" cy="15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547664" y="5572140"/>
            <a:ext cx="50006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       Anviz  </a:t>
            </a:r>
            <a:r>
              <a:rPr lang="en-US" altLang="zh-CN" sz="1400" dirty="0" smtClean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International</a:t>
            </a:r>
            <a:r>
              <a:rPr lang="zh-CN" altLang="en-US" sz="1400" dirty="0" smtClean="0">
                <a:solidFill>
                  <a:schemeClr val="bg1"/>
                </a:solidFill>
                <a:latin typeface="Segoe UI" pitchFamily="34" charset="0"/>
                <a:cs typeface="Tahoma" pitchFamily="34" charset="0"/>
                <a:sym typeface="Comic Sans MS" pitchFamily="66" charset="0"/>
              </a:rPr>
              <a:t> Technical Support Team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>
            <a:spLocks noChangeArrowheads="1"/>
          </p:cNvSpPr>
          <p:nvPr/>
        </p:nvSpPr>
        <p:spPr bwMode="auto">
          <a:xfrm>
            <a:off x="4173538" y="188913"/>
            <a:ext cx="49704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4400" dirty="0">
                <a:solidFill>
                  <a:schemeClr val="bg1"/>
                </a:solidFill>
                <a:latin typeface="Tahoma" pitchFamily="34" charset="0"/>
                <a:sym typeface="Comic Sans MS" pitchFamily="66" charset="0"/>
              </a:rPr>
              <a:t>GPRS Technology</a:t>
            </a:r>
            <a:endParaRPr lang="zh-CN" altLang="en-US" sz="4400" dirty="0">
              <a:solidFill>
                <a:schemeClr val="bg1"/>
              </a:solidFill>
              <a:latin typeface="Tahoma" pitchFamily="34" charset="0"/>
              <a:sym typeface="Comic Sans MS" pitchFamily="66" charset="0"/>
            </a:endParaRPr>
          </a:p>
        </p:txBody>
      </p:sp>
      <p:sp>
        <p:nvSpPr>
          <p:cNvPr id="16387" name="标题 3"/>
          <p:cNvSpPr>
            <a:spLocks noGrp="1"/>
          </p:cNvSpPr>
          <p:nvPr>
            <p:ph type="title"/>
          </p:nvPr>
        </p:nvSpPr>
        <p:spPr>
          <a:xfrm>
            <a:off x="539750" y="1268413"/>
            <a:ext cx="4608314" cy="1085850"/>
          </a:xfrm>
        </p:spPr>
        <p:txBody>
          <a:bodyPr/>
          <a:lstStyle/>
          <a:p>
            <a:pPr algn="l"/>
            <a:r>
              <a:rPr lang="en-US" altLang="zh-CN" b="1" dirty="0" smtClean="0"/>
              <a:t>What is GPRS</a:t>
            </a:r>
            <a:endParaRPr lang="zh-CN" altLang="en-US" b="1" dirty="0" smtClean="0"/>
          </a:p>
        </p:txBody>
      </p:sp>
      <p:sp>
        <p:nvSpPr>
          <p:cNvPr id="16388" name="内容占位符 4"/>
          <p:cNvSpPr>
            <a:spLocks noGrp="1"/>
          </p:cNvSpPr>
          <p:nvPr>
            <p:ph idx="1"/>
          </p:nvPr>
        </p:nvSpPr>
        <p:spPr>
          <a:xfrm>
            <a:off x="457200" y="2420938"/>
            <a:ext cx="8229600" cy="37052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sz="2400" b="1" dirty="0" smtClean="0"/>
              <a:t>GPRS</a:t>
            </a:r>
            <a:r>
              <a:rPr lang="en-US" altLang="zh-CN" sz="2400" dirty="0" smtClean="0"/>
              <a:t> (</a:t>
            </a:r>
            <a:r>
              <a:rPr lang="en-US" altLang="zh-CN" sz="2400" b="1" dirty="0" smtClean="0"/>
              <a:t>G</a:t>
            </a:r>
            <a:r>
              <a:rPr lang="en-US" altLang="zh-CN" sz="2400" dirty="0" smtClean="0"/>
              <a:t>eneral </a:t>
            </a:r>
            <a:r>
              <a:rPr lang="en-US" altLang="zh-CN" sz="2400" b="1" dirty="0" smtClean="0"/>
              <a:t>P</a:t>
            </a:r>
            <a:r>
              <a:rPr lang="en-US" altLang="zh-CN" sz="2400" dirty="0" smtClean="0"/>
              <a:t>acket </a:t>
            </a:r>
            <a:r>
              <a:rPr lang="en-US" altLang="zh-CN" sz="2400" b="1" dirty="0" smtClean="0"/>
              <a:t>R</a:t>
            </a:r>
            <a:r>
              <a:rPr lang="en-US" altLang="zh-CN" sz="2400" dirty="0" smtClean="0"/>
              <a:t>adio </a:t>
            </a:r>
            <a:r>
              <a:rPr lang="en-US" altLang="zh-CN" sz="2400" b="1" dirty="0" smtClean="0"/>
              <a:t>S</a:t>
            </a:r>
            <a:r>
              <a:rPr lang="en-US" altLang="zh-CN" sz="2400" dirty="0" smtClean="0"/>
              <a:t>ervice) is the world's most common wireless data service, available now with almost every GSM network. </a:t>
            </a:r>
          </a:p>
          <a:p>
            <a:pPr marL="0" indent="0">
              <a:buFontTx/>
              <a:buNone/>
            </a:pPr>
            <a:endParaRPr lang="en-US" altLang="zh-CN" sz="1800" dirty="0" smtClean="0"/>
          </a:p>
        </p:txBody>
      </p:sp>
      <p:pic>
        <p:nvPicPr>
          <p:cNvPr id="16391" name="Picture 7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223" y="1124744"/>
            <a:ext cx="1239091" cy="127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30" y="3643314"/>
            <a:ext cx="2095500" cy="2095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1027940581"/>
              </p:ext>
            </p:extLst>
          </p:nvPr>
        </p:nvGraphicFramePr>
        <p:xfrm>
          <a:off x="285720" y="1071546"/>
          <a:ext cx="8572560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2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"/>
          <p:cNvSpPr>
            <a:spLocks noChangeArrowheads="1"/>
          </p:cNvSpPr>
          <p:nvPr/>
        </p:nvSpPr>
        <p:spPr bwMode="auto">
          <a:xfrm>
            <a:off x="4173538" y="188913"/>
            <a:ext cx="49704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4400" dirty="0">
                <a:solidFill>
                  <a:schemeClr val="bg1"/>
                </a:solidFill>
                <a:latin typeface="Tahoma" pitchFamily="34" charset="0"/>
                <a:sym typeface="Comic Sans MS" pitchFamily="66" charset="0"/>
              </a:rPr>
              <a:t>GPRS Technology</a:t>
            </a:r>
            <a:endParaRPr lang="zh-CN" altLang="en-US" sz="4400" dirty="0">
              <a:solidFill>
                <a:schemeClr val="bg1"/>
              </a:solidFill>
              <a:latin typeface="Tahoma" pitchFamily="34" charset="0"/>
              <a:sym typeface="Comic Sans MS" pitchFamily="66" charset="0"/>
            </a:endParaRPr>
          </a:p>
        </p:txBody>
      </p:sp>
      <p:sp>
        <p:nvSpPr>
          <p:cNvPr id="17411" name="标题 3"/>
          <p:cNvSpPr>
            <a:spLocks noGrp="1"/>
          </p:cNvSpPr>
          <p:nvPr>
            <p:ph type="title"/>
          </p:nvPr>
        </p:nvSpPr>
        <p:spPr>
          <a:xfrm>
            <a:off x="758825" y="950913"/>
            <a:ext cx="8147050" cy="1085850"/>
          </a:xfrm>
        </p:spPr>
        <p:txBody>
          <a:bodyPr/>
          <a:lstStyle/>
          <a:p>
            <a:pPr algn="l"/>
            <a:r>
              <a:rPr lang="en-US" altLang="zh-CN" sz="3200" b="1" dirty="0"/>
              <a:t>GPRS</a:t>
            </a:r>
            <a:r>
              <a:rPr lang="en-US" altLang="zh-CN" b="1" dirty="0" smtClean="0"/>
              <a:t> </a:t>
            </a:r>
            <a:r>
              <a:rPr lang="en-US" altLang="zh-CN" sz="3200" b="1" dirty="0"/>
              <a:t>Network </a:t>
            </a:r>
            <a:r>
              <a:rPr lang="en-US" altLang="zh-CN" sz="3200" b="1" dirty="0" smtClean="0"/>
              <a:t>Topology </a:t>
            </a:r>
            <a:endParaRPr lang="zh-CN" altLang="en-US" sz="3200" b="1" dirty="0"/>
          </a:p>
        </p:txBody>
      </p:sp>
      <p:pic>
        <p:nvPicPr>
          <p:cNvPr id="1741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898" y="1876271"/>
            <a:ext cx="7315200" cy="330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00113" y="5108803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PACKET</a:t>
            </a:r>
            <a:endParaRPr lang="zh-CN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0.09496 -0.14352 L 0.05955 -0.36065 L 0.22569 -0.37778 L 0.40833 -0.26806 L 0.66198 -0.23056 L 0.63073 -0.22894 " pathEditMode="fixed" rAng="0" ptsTypes="AAAAA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90" y="-1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5"/>
          <p:cNvSpPr>
            <a:spLocks noChangeArrowheads="1"/>
          </p:cNvSpPr>
          <p:nvPr/>
        </p:nvSpPr>
        <p:spPr bwMode="auto">
          <a:xfrm>
            <a:off x="4668838" y="150813"/>
            <a:ext cx="44545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4400">
                <a:solidFill>
                  <a:schemeClr val="bg1"/>
                </a:solidFill>
                <a:latin typeface="Tahoma" pitchFamily="34" charset="0"/>
                <a:sym typeface="Comic Sans MS" pitchFamily="66" charset="0"/>
              </a:rPr>
              <a:t>GPRS</a:t>
            </a:r>
            <a:r>
              <a:rPr lang="en-US" altLang="zh-CN">
                <a:solidFill>
                  <a:schemeClr val="bg1"/>
                </a:solidFill>
                <a:latin typeface="Tahoma" pitchFamily="34" charset="0"/>
                <a:sym typeface="Comic Sans MS" pitchFamily="66" charset="0"/>
              </a:rPr>
              <a:t> </a:t>
            </a:r>
            <a:r>
              <a:rPr lang="en-US" altLang="zh-CN" sz="4400">
                <a:solidFill>
                  <a:schemeClr val="bg1"/>
                </a:solidFill>
                <a:latin typeface="Tahoma" pitchFamily="34" charset="0"/>
                <a:sym typeface="Comic Sans MS" pitchFamily="66" charset="0"/>
              </a:rPr>
              <a:t>Technology</a:t>
            </a:r>
            <a:endParaRPr lang="zh-CN" altLang="en-US" sz="4400">
              <a:solidFill>
                <a:schemeClr val="bg1"/>
              </a:solidFill>
              <a:latin typeface="Tahoma" pitchFamily="34" charset="0"/>
              <a:sym typeface="Comic Sans MS" pitchFamily="66" charset="0"/>
            </a:endParaRPr>
          </a:p>
        </p:txBody>
      </p:sp>
      <p:grpSp>
        <p:nvGrpSpPr>
          <p:cNvPr id="18436" name="Group 2"/>
          <p:cNvGrpSpPr>
            <a:grpSpLocks/>
          </p:cNvGrpSpPr>
          <p:nvPr/>
        </p:nvGrpSpPr>
        <p:grpSpPr bwMode="auto">
          <a:xfrm>
            <a:off x="6215074" y="1928802"/>
            <a:ext cx="1284307" cy="1285884"/>
            <a:chOff x="1552" y="1160"/>
            <a:chExt cx="2200" cy="2128"/>
          </a:xfrm>
        </p:grpSpPr>
        <p:sp>
          <p:nvSpPr>
            <p:cNvPr id="18463" name="Oval 3"/>
            <p:cNvSpPr>
              <a:spLocks noChangeArrowheads="1"/>
            </p:cNvSpPr>
            <p:nvPr/>
          </p:nvSpPr>
          <p:spPr bwMode="auto">
            <a:xfrm>
              <a:off x="1704" y="1312"/>
              <a:ext cx="1960" cy="1960"/>
            </a:xfrm>
            <a:prstGeom prst="ellipse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64" name="Freeform 4"/>
            <p:cNvSpPr>
              <a:spLocks/>
            </p:cNvSpPr>
            <p:nvPr/>
          </p:nvSpPr>
          <p:spPr bwMode="auto">
            <a:xfrm rot="180937">
              <a:off x="1552" y="1160"/>
              <a:ext cx="2200" cy="2128"/>
            </a:xfrm>
            <a:custGeom>
              <a:avLst/>
              <a:gdLst>
                <a:gd name="T0" fmla="*/ 1064 w 2200"/>
                <a:gd name="T1" fmla="*/ 0 h 2128"/>
                <a:gd name="T2" fmla="*/ 0 w 2200"/>
                <a:gd name="T3" fmla="*/ 832 h 2128"/>
                <a:gd name="T4" fmla="*/ 472 w 2200"/>
                <a:gd name="T5" fmla="*/ 2128 h 2128"/>
                <a:gd name="T6" fmla="*/ 1816 w 2200"/>
                <a:gd name="T7" fmla="*/ 2072 h 2128"/>
                <a:gd name="T8" fmla="*/ 2200 w 2200"/>
                <a:gd name="T9" fmla="*/ 760 h 2128"/>
                <a:gd name="T10" fmla="*/ 1064 w 2200"/>
                <a:gd name="T11" fmla="*/ 0 h 21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00" h="2128">
                  <a:moveTo>
                    <a:pt x="1064" y="0"/>
                  </a:moveTo>
                  <a:lnTo>
                    <a:pt x="0" y="832"/>
                  </a:lnTo>
                  <a:lnTo>
                    <a:pt x="472" y="2128"/>
                  </a:lnTo>
                  <a:lnTo>
                    <a:pt x="1816" y="2072"/>
                  </a:lnTo>
                  <a:lnTo>
                    <a:pt x="2200" y="760"/>
                  </a:lnTo>
                  <a:lnTo>
                    <a:pt x="1064" y="0"/>
                  </a:lnTo>
                  <a:close/>
                </a:path>
              </a:pathLst>
            </a:custGeom>
            <a:noFill/>
            <a:ln w="25400" cap="flat" cmpd="sng">
              <a:solidFill>
                <a:srgbClr val="FF66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2357422" y="4500570"/>
            <a:ext cx="3935412" cy="32258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8 w 21600"/>
              <a:gd name="T13" fmla="*/ 0 h 21600"/>
              <a:gd name="T14" fmla="*/ 21262 w 21600"/>
              <a:gd name="T15" fmla="*/ 1346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61" y="10417"/>
                </a:moveTo>
                <a:cubicBezTo>
                  <a:pt x="268" y="4635"/>
                  <a:pt x="5014" y="54"/>
                  <a:pt x="10800" y="55"/>
                </a:cubicBezTo>
                <a:cubicBezTo>
                  <a:pt x="16585" y="55"/>
                  <a:pt x="21331" y="4635"/>
                  <a:pt x="21538" y="10417"/>
                </a:cubicBezTo>
                <a:lnTo>
                  <a:pt x="21593" y="10415"/>
                </a:lnTo>
                <a:cubicBezTo>
                  <a:pt x="21385" y="4603"/>
                  <a:pt x="16614" y="-1"/>
                  <a:pt x="10799" y="0"/>
                </a:cubicBezTo>
                <a:cubicBezTo>
                  <a:pt x="4985" y="0"/>
                  <a:pt x="214" y="4603"/>
                  <a:pt x="6" y="10415"/>
                </a:cubicBezTo>
                <a:lnTo>
                  <a:pt x="61" y="10417"/>
                </a:lnTo>
                <a:close/>
              </a:path>
            </a:pathLst>
          </a:custGeom>
          <a:noFill/>
          <a:ln w="25400" algn="ctr">
            <a:solidFill>
              <a:srgbClr val="FF99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title"/>
          </p:nvPr>
        </p:nvSpPr>
        <p:spPr>
          <a:xfrm>
            <a:off x="341313" y="1439863"/>
            <a:ext cx="4722812" cy="655637"/>
          </a:xfrm>
        </p:spPr>
        <p:txBody>
          <a:bodyPr/>
          <a:lstStyle/>
          <a:p>
            <a:r>
              <a:rPr lang="en-US" altLang="zh-CN" sz="3200" b="1" dirty="0" smtClean="0"/>
              <a:t>GPRS Application Area</a:t>
            </a:r>
            <a:endParaRPr lang="zh-CN" altLang="en-US" b="1" dirty="0" smtClean="0"/>
          </a:p>
        </p:txBody>
      </p:sp>
      <p:sp>
        <p:nvSpPr>
          <p:cNvPr id="18439" name="Rectangle 7"/>
          <p:cNvSpPr txBox="1">
            <a:spLocks noChangeArrowheads="1"/>
          </p:cNvSpPr>
          <p:nvPr/>
        </p:nvSpPr>
        <p:spPr bwMode="auto">
          <a:xfrm>
            <a:off x="898525" y="2522538"/>
            <a:ext cx="2736850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rgbClr val="00B0F0"/>
              </a:buClr>
              <a:buSzPct val="80000"/>
              <a:buFont typeface="Wingdings" pitchFamily="2" charset="2"/>
              <a:buChar char="u"/>
            </a:pPr>
            <a:r>
              <a:rPr lang="en-US" altLang="zh-CN" sz="1800" dirty="0" smtClean="0"/>
              <a:t>Position </a:t>
            </a:r>
            <a:r>
              <a:rPr lang="en-US" altLang="zh-CN" sz="1800" dirty="0"/>
              <a:t>tracking</a:t>
            </a:r>
          </a:p>
          <a:p>
            <a:pPr>
              <a:spcBef>
                <a:spcPct val="20000"/>
              </a:spcBef>
              <a:buClr>
                <a:srgbClr val="00B0F0"/>
              </a:buClr>
              <a:buSzPct val="80000"/>
              <a:buFont typeface="Wingdings" pitchFamily="2" charset="2"/>
              <a:buChar char="u"/>
            </a:pPr>
            <a:r>
              <a:rPr lang="en-US" altLang="zh-CN" sz="1800" dirty="0" smtClean="0"/>
              <a:t>Security</a:t>
            </a:r>
          </a:p>
          <a:p>
            <a:pPr>
              <a:spcBef>
                <a:spcPct val="20000"/>
              </a:spcBef>
              <a:buClr>
                <a:srgbClr val="00B0F0"/>
              </a:buClr>
              <a:buSzPct val="80000"/>
              <a:buFont typeface="Wingdings" pitchFamily="2" charset="2"/>
              <a:buChar char="u"/>
            </a:pPr>
            <a:r>
              <a:rPr lang="en-US" altLang="zh-CN" sz="1800" dirty="0" smtClean="0"/>
              <a:t>Webpage browsing</a:t>
            </a:r>
          </a:p>
          <a:p>
            <a:pPr>
              <a:spcBef>
                <a:spcPct val="20000"/>
              </a:spcBef>
              <a:buClr>
                <a:srgbClr val="00B0F0"/>
              </a:buClr>
              <a:buSzPct val="80000"/>
              <a:buFont typeface="Wingdings" pitchFamily="2" charset="2"/>
              <a:buChar char="u"/>
            </a:pPr>
            <a:r>
              <a:rPr lang="en-US" altLang="zh-CN" sz="1800" dirty="0" smtClean="0"/>
              <a:t>Data transmission</a:t>
            </a:r>
          </a:p>
          <a:p>
            <a:pPr>
              <a:spcBef>
                <a:spcPct val="20000"/>
              </a:spcBef>
              <a:buClr>
                <a:srgbClr val="00B0F0"/>
              </a:buClr>
              <a:buSzPct val="80000"/>
              <a:buFont typeface="Wingdings" pitchFamily="2" charset="2"/>
              <a:buChar char="u"/>
            </a:pPr>
            <a:endParaRPr lang="en-US" altLang="zh-CN" sz="1800" dirty="0" smtClean="0"/>
          </a:p>
          <a:p>
            <a:pPr>
              <a:spcBef>
                <a:spcPct val="20000"/>
              </a:spcBef>
              <a:buClr>
                <a:srgbClr val="00B0F0"/>
              </a:buClr>
              <a:buSzPct val="80000"/>
              <a:buFont typeface="Wingdings" pitchFamily="2" charset="2"/>
              <a:buChar char="u"/>
            </a:pPr>
            <a:endParaRPr lang="zh-CN" altLang="en-US" sz="1800" dirty="0"/>
          </a:p>
        </p:txBody>
      </p:sp>
      <p:sp>
        <p:nvSpPr>
          <p:cNvPr id="18444" name="AutoShape 12"/>
          <p:cNvSpPr>
            <a:spLocks noChangeArrowheads="1"/>
          </p:cNvSpPr>
          <p:nvPr/>
        </p:nvSpPr>
        <p:spPr bwMode="auto">
          <a:xfrm>
            <a:off x="6572264" y="1214422"/>
            <a:ext cx="554038" cy="635675"/>
          </a:xfrm>
          <a:prstGeom prst="roundRect">
            <a:avLst>
              <a:gd name="adj" fmla="val 16667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 w="25400" algn="ctr">
            <a:solidFill>
              <a:srgbClr val="0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zh-CN" altLang="en-US"/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7215206" y="1428736"/>
            <a:ext cx="1428760" cy="276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79F0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2" tIns="45716" rIns="91432" bIns="45716">
            <a:spAutoFit/>
          </a:bodyPr>
          <a:lstStyle>
            <a:lvl1pPr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kumimoji="1" lang="en-US" altLang="zh-CN" sz="1200" b="1" dirty="0" smtClean="0">
                <a:solidFill>
                  <a:srgbClr val="003366"/>
                </a:solidFill>
                <a:ea typeface="华文细黑" pitchFamily="2" charset="-122"/>
              </a:rPr>
              <a:t>Communication</a:t>
            </a:r>
            <a:endParaRPr kumimoji="1" lang="zh-CN" altLang="en-US" sz="1200" b="1" dirty="0">
              <a:solidFill>
                <a:srgbClr val="003366"/>
              </a:solidFill>
              <a:ea typeface="华文细黑" pitchFamily="2" charset="-122"/>
            </a:endParaRPr>
          </a:p>
        </p:txBody>
      </p:sp>
      <p:sp>
        <p:nvSpPr>
          <p:cNvPr id="18446" name="AutoShape 14"/>
          <p:cNvSpPr>
            <a:spLocks noChangeArrowheads="1"/>
          </p:cNvSpPr>
          <p:nvPr/>
        </p:nvSpPr>
        <p:spPr bwMode="auto">
          <a:xfrm>
            <a:off x="5643570" y="2571744"/>
            <a:ext cx="531813" cy="479425"/>
          </a:xfrm>
          <a:prstGeom prst="roundRect">
            <a:avLst>
              <a:gd name="adj" fmla="val 16667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25400" algn="ctr">
            <a:solidFill>
              <a:srgbClr val="0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5572132" y="3143248"/>
            <a:ext cx="6889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79F0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2" tIns="45716" rIns="91432" bIns="45716">
            <a:spAutoFit/>
          </a:bodyPr>
          <a:lstStyle>
            <a:lvl1pPr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kumimoji="1" lang="en-US" altLang="zh-CN" sz="1200" b="1" dirty="0">
                <a:solidFill>
                  <a:srgbClr val="003366"/>
                </a:solidFill>
                <a:ea typeface="华文细黑" pitchFamily="2" charset="-122"/>
              </a:rPr>
              <a:t>Stocks</a:t>
            </a:r>
            <a:endParaRPr kumimoji="1" lang="zh-CN" altLang="en-US" sz="1200" b="1" dirty="0">
              <a:solidFill>
                <a:srgbClr val="003366"/>
              </a:solidFill>
              <a:ea typeface="华文细黑" pitchFamily="2" charset="-122"/>
            </a:endParaRPr>
          </a:p>
        </p:txBody>
      </p:sp>
      <p:sp>
        <p:nvSpPr>
          <p:cNvPr id="18448" name="AutoShape 16"/>
          <p:cNvSpPr>
            <a:spLocks noChangeArrowheads="1"/>
          </p:cNvSpPr>
          <p:nvPr/>
        </p:nvSpPr>
        <p:spPr bwMode="auto">
          <a:xfrm>
            <a:off x="7500958" y="2643182"/>
            <a:ext cx="538163" cy="477837"/>
          </a:xfrm>
          <a:prstGeom prst="roundRect">
            <a:avLst>
              <a:gd name="adj" fmla="val 9491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25400" algn="ctr">
            <a:solidFill>
              <a:srgbClr val="0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6286512" y="2285992"/>
            <a:ext cx="1243012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79F0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>
            <a:spAutoFit/>
          </a:bodyPr>
          <a:lstStyle>
            <a:lvl1pPr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kumimoji="1" lang="en-US" altLang="zh-CN" sz="1200" b="1" dirty="0">
                <a:solidFill>
                  <a:srgbClr val="5A005A"/>
                </a:solidFill>
                <a:ea typeface="华文细黑" pitchFamily="2" charset="-122"/>
              </a:rPr>
              <a:t>Public information service</a:t>
            </a:r>
            <a:endParaRPr kumimoji="1" lang="zh-CN" altLang="en-US" sz="1200" b="1" dirty="0">
              <a:solidFill>
                <a:srgbClr val="5A005A"/>
              </a:solidFill>
              <a:ea typeface="华文细黑" pitchFamily="2" charset="-122"/>
            </a:endParaRPr>
          </a:p>
        </p:txBody>
      </p:sp>
      <p:sp>
        <p:nvSpPr>
          <p:cNvPr id="18450" name="Oval 18"/>
          <p:cNvSpPr>
            <a:spLocks noChangeArrowheads="1"/>
          </p:cNvSpPr>
          <p:nvPr/>
        </p:nvSpPr>
        <p:spPr bwMode="auto">
          <a:xfrm>
            <a:off x="3357554" y="4714884"/>
            <a:ext cx="1958975" cy="1670050"/>
          </a:xfrm>
          <a:prstGeom prst="ellipse">
            <a:avLst/>
          </a:prstGeom>
          <a:gradFill rotWithShape="1">
            <a:gsLst>
              <a:gs pos="0">
                <a:srgbClr val="FF7C80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3571868" y="5357826"/>
            <a:ext cx="1565275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79F0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>
            <a:spAutoFit/>
          </a:bodyPr>
          <a:lstStyle/>
          <a:p>
            <a:pPr algn="ctr" defTabSz="812800"/>
            <a:r>
              <a:rPr kumimoji="1" lang="en-US" altLang="zh-CN" sz="1200" b="1" dirty="0">
                <a:solidFill>
                  <a:srgbClr val="5A005A"/>
                </a:solidFill>
              </a:rPr>
              <a:t>Personal </a:t>
            </a:r>
            <a:r>
              <a:rPr kumimoji="1" lang="en-US" altLang="zh-CN" sz="1200" b="1" dirty="0">
                <a:solidFill>
                  <a:srgbClr val="5A005A"/>
                </a:solidFill>
                <a:ea typeface="华文细黑" pitchFamily="2" charset="-122"/>
              </a:rPr>
              <a:t>information service</a:t>
            </a:r>
            <a:endParaRPr kumimoji="1" lang="zh-CN" altLang="en-US" sz="1200" b="1" dirty="0">
              <a:solidFill>
                <a:srgbClr val="5A005A"/>
              </a:solidFill>
              <a:ea typeface="华文细黑" pitchFamily="2" charset="-122"/>
            </a:endParaRPr>
          </a:p>
        </p:txBody>
      </p:sp>
      <p:sp>
        <p:nvSpPr>
          <p:cNvPr id="18455" name="Text Box 23"/>
          <p:cNvSpPr txBox="1">
            <a:spLocks noChangeArrowheads="1"/>
          </p:cNvSpPr>
          <p:nvPr/>
        </p:nvSpPr>
        <p:spPr bwMode="auto">
          <a:xfrm>
            <a:off x="6500826" y="5929330"/>
            <a:ext cx="10763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79F0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2" tIns="45716" rIns="91432" bIns="45716">
            <a:spAutoFit/>
          </a:bodyPr>
          <a:lstStyle>
            <a:lvl1pPr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kumimoji="1" lang="en-US" altLang="zh-CN" sz="1200" b="1" dirty="0">
                <a:solidFill>
                  <a:srgbClr val="003366"/>
                </a:solidFill>
                <a:ea typeface="华文细黑" pitchFamily="2" charset="-122"/>
              </a:rPr>
              <a:t>Web</a:t>
            </a:r>
            <a:endParaRPr kumimoji="1" lang="zh-CN" altLang="en-US" sz="1200" b="1" dirty="0">
              <a:solidFill>
                <a:srgbClr val="003366"/>
              </a:solidFill>
              <a:ea typeface="华文细黑" pitchFamily="2" charset="-122"/>
            </a:endParaRPr>
          </a:p>
        </p:txBody>
      </p:sp>
      <p:sp>
        <p:nvSpPr>
          <p:cNvPr id="18457" name="Text Box 25"/>
          <p:cNvSpPr txBox="1">
            <a:spLocks noChangeArrowheads="1"/>
          </p:cNvSpPr>
          <p:nvPr/>
        </p:nvSpPr>
        <p:spPr bwMode="auto">
          <a:xfrm>
            <a:off x="1357290" y="4786322"/>
            <a:ext cx="12207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79F0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>
            <a:spAutoFit/>
          </a:bodyPr>
          <a:lstStyle>
            <a:lvl1pPr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kumimoji="1" lang="en-US" altLang="zh-CN" sz="1200" b="1" dirty="0">
                <a:solidFill>
                  <a:srgbClr val="003366"/>
                </a:solidFill>
                <a:ea typeface="华文细黑" pitchFamily="2" charset="-122"/>
              </a:rPr>
              <a:t>Static picture</a:t>
            </a:r>
            <a:endParaRPr kumimoji="1" lang="zh-CN" altLang="en-US" sz="1200" b="1" dirty="0">
              <a:solidFill>
                <a:srgbClr val="003366"/>
              </a:solidFill>
              <a:ea typeface="华文细黑" pitchFamily="2" charset="-122"/>
            </a:endParaRPr>
          </a:p>
        </p:txBody>
      </p:sp>
      <p:sp>
        <p:nvSpPr>
          <p:cNvPr id="18459" name="Text Box 27"/>
          <p:cNvSpPr txBox="1">
            <a:spLocks noChangeArrowheads="1"/>
          </p:cNvSpPr>
          <p:nvPr/>
        </p:nvSpPr>
        <p:spPr bwMode="auto">
          <a:xfrm>
            <a:off x="2357422" y="6143644"/>
            <a:ext cx="15128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79F0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>
            <a:spAutoFit/>
          </a:bodyPr>
          <a:lstStyle>
            <a:lvl1pPr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kumimoji="1" lang="en-US" altLang="zh-CN" sz="1200" b="1" dirty="0">
                <a:solidFill>
                  <a:srgbClr val="003366"/>
                </a:solidFill>
                <a:ea typeface="华文细黑" pitchFamily="2" charset="-122"/>
              </a:rPr>
              <a:t>FTP</a:t>
            </a:r>
            <a:endParaRPr kumimoji="1" lang="zh-CN" altLang="en-US" sz="1200" b="1" dirty="0">
              <a:solidFill>
                <a:srgbClr val="003366"/>
              </a:solidFill>
              <a:ea typeface="华文细黑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071670" y="4643446"/>
            <a:ext cx="4402138" cy="1700210"/>
            <a:chOff x="4594225" y="4002090"/>
            <a:chExt cx="4402138" cy="1700210"/>
          </a:xfrm>
        </p:grpSpPr>
        <p:sp>
          <p:nvSpPr>
            <p:cNvPr id="18454" name="AutoShape 22"/>
            <p:cNvSpPr>
              <a:spLocks noChangeArrowheads="1"/>
            </p:cNvSpPr>
            <p:nvPr/>
          </p:nvSpPr>
          <p:spPr bwMode="auto">
            <a:xfrm>
              <a:off x="8291513" y="5208588"/>
              <a:ext cx="704850" cy="493712"/>
            </a:xfrm>
            <a:prstGeom prst="roundRect">
              <a:avLst>
                <a:gd name="adj" fmla="val 16667"/>
              </a:avLst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 w="25400" algn="ctr">
              <a:solidFill>
                <a:srgbClr val="00808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56" name="AutoShape 24"/>
            <p:cNvSpPr>
              <a:spLocks noChangeArrowheads="1"/>
            </p:cNvSpPr>
            <p:nvPr/>
          </p:nvSpPr>
          <p:spPr bwMode="auto">
            <a:xfrm>
              <a:off x="5237167" y="4073528"/>
              <a:ext cx="688975" cy="431800"/>
            </a:xfrm>
            <a:prstGeom prst="roundRect">
              <a:avLst>
                <a:gd name="adj" fmla="val 16667"/>
              </a:avLst>
            </a:prstGeom>
            <a:blipFill dpi="0" rotWithShape="1">
              <a:blip r:embed="rId6" cstate="print"/>
              <a:srcRect/>
              <a:stretch>
                <a:fillRect/>
              </a:stretch>
            </a:blipFill>
            <a:ln w="25400" algn="ctr">
              <a:solidFill>
                <a:srgbClr val="00808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58" name="AutoShape 26"/>
            <p:cNvSpPr>
              <a:spLocks noChangeArrowheads="1"/>
            </p:cNvSpPr>
            <p:nvPr/>
          </p:nvSpPr>
          <p:spPr bwMode="auto">
            <a:xfrm>
              <a:off x="4594225" y="5229225"/>
              <a:ext cx="681038" cy="385763"/>
            </a:xfrm>
            <a:prstGeom prst="roundRect">
              <a:avLst>
                <a:gd name="adj" fmla="val 16667"/>
              </a:avLst>
            </a:prstGeom>
            <a:blipFill dpi="0" rotWithShape="1">
              <a:blip r:embed="rId7" cstate="print"/>
              <a:srcRect/>
              <a:stretch>
                <a:fillRect/>
              </a:stretch>
            </a:blipFill>
            <a:ln w="25400" algn="ctr">
              <a:solidFill>
                <a:srgbClr val="00808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60" name="AutoShape 28"/>
            <p:cNvSpPr>
              <a:spLocks noChangeArrowheads="1"/>
            </p:cNvSpPr>
            <p:nvPr/>
          </p:nvSpPr>
          <p:spPr bwMode="auto">
            <a:xfrm>
              <a:off x="7737497" y="4002090"/>
              <a:ext cx="749300" cy="514350"/>
            </a:xfrm>
            <a:prstGeom prst="roundRect">
              <a:avLst>
                <a:gd name="adj" fmla="val 16667"/>
              </a:avLst>
            </a:prstGeom>
            <a:blipFill dpi="0" rotWithShape="1">
              <a:blip r:embed="rId8" cstate="print"/>
              <a:srcRect/>
              <a:stretch>
                <a:fillRect/>
              </a:stretch>
            </a:blipFill>
            <a:ln w="25400" algn="ctr">
              <a:solidFill>
                <a:srgbClr val="00808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18461" name="Text Box 29"/>
          <p:cNvSpPr txBox="1">
            <a:spLocks noChangeArrowheads="1"/>
          </p:cNvSpPr>
          <p:nvPr/>
        </p:nvSpPr>
        <p:spPr bwMode="auto">
          <a:xfrm>
            <a:off x="6000760" y="4714884"/>
            <a:ext cx="11509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79F0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>
            <a:spAutoFit/>
          </a:bodyPr>
          <a:lstStyle>
            <a:lvl1pPr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kumimoji="1" lang="en-US" altLang="zh-CN" sz="1200" b="1" dirty="0">
                <a:solidFill>
                  <a:srgbClr val="003366"/>
                </a:solidFill>
                <a:ea typeface="华文细黑" pitchFamily="2" charset="-122"/>
              </a:rPr>
              <a:t>Mobile </a:t>
            </a:r>
            <a:r>
              <a:rPr kumimoji="1" lang="en-US" altLang="zh-CN" sz="1200" b="1" dirty="0" smtClean="0">
                <a:solidFill>
                  <a:srgbClr val="003366"/>
                </a:solidFill>
                <a:ea typeface="华文细黑" pitchFamily="2" charset="-122"/>
              </a:rPr>
              <a:t>bank</a:t>
            </a:r>
            <a:endParaRPr kumimoji="1" lang="zh-CN" altLang="en-US" sz="1200" b="1" dirty="0">
              <a:solidFill>
                <a:srgbClr val="003366"/>
              </a:solidFill>
              <a:ea typeface="华文细黑" pitchFamily="2" charset="-122"/>
            </a:endParaRPr>
          </a:p>
        </p:txBody>
      </p:sp>
      <p:sp>
        <p:nvSpPr>
          <p:cNvPr id="18462" name="Text Box 30"/>
          <p:cNvSpPr txBox="1">
            <a:spLocks noChangeArrowheads="1"/>
          </p:cNvSpPr>
          <p:nvPr/>
        </p:nvSpPr>
        <p:spPr bwMode="auto">
          <a:xfrm>
            <a:off x="7500958" y="3214686"/>
            <a:ext cx="13239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79F0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>
            <a:spAutoFit/>
          </a:bodyPr>
          <a:lstStyle>
            <a:lvl1pPr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defTabSz="812800" eaLnBrk="0" hangingPunct="0"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812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kumimoji="1" lang="en-US" altLang="zh-CN" sz="1200" b="1" dirty="0">
                <a:solidFill>
                  <a:srgbClr val="003366"/>
                </a:solidFill>
                <a:ea typeface="华文细黑" pitchFamily="2" charset="-122"/>
              </a:rPr>
              <a:t>Real-time news </a:t>
            </a:r>
            <a:endParaRPr kumimoji="1" lang="zh-CN" altLang="en-US" sz="1200" b="1" dirty="0">
              <a:solidFill>
                <a:srgbClr val="003366"/>
              </a:solidFill>
              <a:ea typeface="华文细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4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4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4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>
            <a:spLocks noChangeArrowheads="1"/>
          </p:cNvSpPr>
          <p:nvPr/>
        </p:nvSpPr>
        <p:spPr bwMode="auto">
          <a:xfrm>
            <a:off x="3021667" y="188640"/>
            <a:ext cx="612068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4400" dirty="0" smtClean="0">
                <a:solidFill>
                  <a:schemeClr val="bg1"/>
                </a:solidFill>
                <a:latin typeface="Tahoma" pitchFamily="34" charset="0"/>
                <a:sym typeface="Comic Sans MS" pitchFamily="66" charset="0"/>
              </a:rPr>
              <a:t>ANVIZ </a:t>
            </a:r>
            <a:r>
              <a:rPr lang="en-US" altLang="zh-CN" sz="4400" dirty="0">
                <a:solidFill>
                  <a:schemeClr val="bg1"/>
                </a:solidFill>
                <a:latin typeface="Tahoma" pitchFamily="34" charset="0"/>
                <a:sym typeface="Comic Sans MS" pitchFamily="66" charset="0"/>
              </a:rPr>
              <a:t>GPRS MODEL</a:t>
            </a:r>
            <a:endParaRPr lang="zh-CN" altLang="en-US" sz="4400" dirty="0">
              <a:solidFill>
                <a:schemeClr val="bg1"/>
              </a:solidFill>
              <a:latin typeface="Tahoma" pitchFamily="34" charset="0"/>
              <a:sym typeface="Comic Sans MS" pitchFamily="66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76938" y="1196752"/>
            <a:ext cx="648985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ANVIZ GPRS MODEL in </a:t>
            </a:r>
            <a:r>
              <a:rPr lang="en-US" altLang="zh-CN" b="1" dirty="0"/>
              <a:t>Security</a:t>
            </a:r>
            <a:endParaRPr lang="zh-CN" altLang="en-US" b="1" dirty="0"/>
          </a:p>
          <a:p>
            <a:endParaRPr lang="zh-CN" altLang="en-US" dirty="0"/>
          </a:p>
        </p:txBody>
      </p:sp>
      <p:graphicFrame>
        <p:nvGraphicFramePr>
          <p:cNvPr id="16" name="图示 15"/>
          <p:cNvGraphicFramePr/>
          <p:nvPr>
            <p:extLst>
              <p:ext uri="{D42A27DB-BD31-4B8C-83A1-F6EECF244321}">
                <p14:modId xmlns:p14="http://schemas.microsoft.com/office/powerpoint/2010/main" val="6291261"/>
              </p:ext>
            </p:extLst>
          </p:nvPr>
        </p:nvGraphicFramePr>
        <p:xfrm>
          <a:off x="928662" y="1714488"/>
          <a:ext cx="7072362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512" y="980728"/>
            <a:ext cx="8229600" cy="1143000"/>
          </a:xfrm>
        </p:spPr>
        <p:txBody>
          <a:bodyPr/>
          <a:lstStyle/>
          <a:p>
            <a:pPr algn="l"/>
            <a:r>
              <a:rPr lang="en-US" altLang="zh-CN" sz="2800" b="1" dirty="0" smtClean="0"/>
              <a:t>How to install GPRS MODEL in T60</a:t>
            </a:r>
            <a:endParaRPr lang="zh-CN" altLang="en-US" sz="2800" b="1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28" y="2285992"/>
            <a:ext cx="6500858" cy="3417888"/>
          </a:xfrm>
        </p:spPr>
      </p:pic>
      <p:sp>
        <p:nvSpPr>
          <p:cNvPr id="6" name="Text Box 5"/>
          <p:cNvSpPr>
            <a:spLocks noChangeArrowheads="1"/>
          </p:cNvSpPr>
          <p:nvPr/>
        </p:nvSpPr>
        <p:spPr bwMode="auto">
          <a:xfrm>
            <a:off x="3021667" y="188640"/>
            <a:ext cx="612068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4400" dirty="0" smtClean="0">
                <a:solidFill>
                  <a:schemeClr val="bg1"/>
                </a:solidFill>
                <a:latin typeface="Tahoma" pitchFamily="34" charset="0"/>
                <a:sym typeface="Comic Sans MS" pitchFamily="66" charset="0"/>
              </a:rPr>
              <a:t>ANVIZ </a:t>
            </a:r>
            <a:r>
              <a:rPr lang="en-US" altLang="zh-CN" sz="4400" dirty="0">
                <a:solidFill>
                  <a:schemeClr val="bg1"/>
                </a:solidFill>
                <a:latin typeface="Tahoma" pitchFamily="34" charset="0"/>
                <a:sym typeface="Comic Sans MS" pitchFamily="66" charset="0"/>
              </a:rPr>
              <a:t>GPRS MODEL</a:t>
            </a:r>
            <a:endParaRPr lang="zh-CN" altLang="en-US" sz="4400" dirty="0">
              <a:solidFill>
                <a:schemeClr val="bg1"/>
              </a:solidFill>
              <a:latin typeface="Tahoma" pitchFamily="34" charset="0"/>
              <a:sym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628" y="1857364"/>
            <a:ext cx="1440730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1800" dirty="0" smtClean="0"/>
              <a:t>Power cable</a:t>
            </a:r>
            <a:endParaRPr lang="zh-CN" altLang="en-US" sz="1800" dirty="0"/>
          </a:p>
        </p:txBody>
      </p:sp>
      <p:sp>
        <p:nvSpPr>
          <p:cNvPr id="22" name="TextBox 21"/>
          <p:cNvSpPr txBox="1"/>
          <p:nvPr/>
        </p:nvSpPr>
        <p:spPr>
          <a:xfrm>
            <a:off x="5572132" y="6072206"/>
            <a:ext cx="1285884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1800" dirty="0" smtClean="0"/>
              <a:t>SIM  card</a:t>
            </a:r>
            <a:endParaRPr lang="zh-CN" altLang="en-US" sz="1800" dirty="0"/>
          </a:p>
        </p:txBody>
      </p:sp>
      <p:sp>
        <p:nvSpPr>
          <p:cNvPr id="9" name="圆角矩形 28"/>
          <p:cNvSpPr>
            <a:spLocks noChangeArrowheads="1"/>
          </p:cNvSpPr>
          <p:nvPr/>
        </p:nvSpPr>
        <p:spPr bwMode="auto">
          <a:xfrm>
            <a:off x="4929190" y="1785926"/>
            <a:ext cx="1571636" cy="500065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圆角矩形 28"/>
          <p:cNvSpPr>
            <a:spLocks noChangeArrowheads="1"/>
          </p:cNvSpPr>
          <p:nvPr/>
        </p:nvSpPr>
        <p:spPr bwMode="auto">
          <a:xfrm>
            <a:off x="5500694" y="6000768"/>
            <a:ext cx="1428760" cy="500065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70C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cxnSp>
        <p:nvCxnSpPr>
          <p:cNvPr id="35" name="直接箭头连接符 34"/>
          <p:cNvCxnSpPr/>
          <p:nvPr/>
        </p:nvCxnSpPr>
        <p:spPr>
          <a:xfrm rot="5400000">
            <a:off x="5180017" y="2606669"/>
            <a:ext cx="642942" cy="1588"/>
          </a:xfrm>
          <a:prstGeom prst="straightConnector1">
            <a:avLst/>
          </a:prstGeom>
          <a:ln w="635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/>
          <p:cNvCxnSpPr/>
          <p:nvPr/>
        </p:nvCxnSpPr>
        <p:spPr>
          <a:xfrm rot="5400000" flipH="1" flipV="1">
            <a:off x="5322893" y="5249875"/>
            <a:ext cx="1357322" cy="1588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105273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dirty="0" smtClean="0"/>
              <a:t>NAT Setting in Router</a:t>
            </a:r>
            <a:endParaRPr lang="zh-CN" altLang="en-US" dirty="0"/>
          </a:p>
        </p:txBody>
      </p:sp>
      <p:sp>
        <p:nvSpPr>
          <p:cNvPr id="5" name="Text Box 5"/>
          <p:cNvSpPr>
            <a:spLocks noChangeArrowheads="1"/>
          </p:cNvSpPr>
          <p:nvPr/>
        </p:nvSpPr>
        <p:spPr bwMode="auto">
          <a:xfrm>
            <a:off x="3021667" y="188640"/>
            <a:ext cx="612068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4400" dirty="0" smtClean="0">
                <a:solidFill>
                  <a:schemeClr val="bg1"/>
                </a:solidFill>
                <a:latin typeface="Tahoma" pitchFamily="34" charset="0"/>
                <a:sym typeface="Comic Sans MS" pitchFamily="66" charset="0"/>
              </a:rPr>
              <a:t>ANVIZ </a:t>
            </a:r>
            <a:r>
              <a:rPr lang="en-US" altLang="zh-CN" sz="4400" dirty="0">
                <a:solidFill>
                  <a:schemeClr val="bg1"/>
                </a:solidFill>
                <a:latin typeface="Tahoma" pitchFamily="34" charset="0"/>
                <a:sym typeface="Comic Sans MS" pitchFamily="66" charset="0"/>
              </a:rPr>
              <a:t>GPRS MODEL</a:t>
            </a:r>
            <a:endParaRPr lang="zh-CN" altLang="en-US" sz="4400" dirty="0">
              <a:solidFill>
                <a:schemeClr val="bg1"/>
              </a:solidFill>
              <a:latin typeface="Tahoma" pitchFamily="34" charset="0"/>
              <a:sym typeface="Comic Sans MS" pitchFamily="66" charset="0"/>
            </a:endParaRPr>
          </a:p>
        </p:txBody>
      </p:sp>
      <p:pic>
        <p:nvPicPr>
          <p:cNvPr id="563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709536"/>
            <a:ext cx="7000924" cy="467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3765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5" y="1340768"/>
            <a:ext cx="70567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How to </a:t>
            </a:r>
            <a:r>
              <a:rPr lang="en-US" altLang="zh-CN" b="1" dirty="0" smtClean="0"/>
              <a:t>SET </a:t>
            </a:r>
            <a:r>
              <a:rPr lang="en-US" altLang="zh-CN" b="1" dirty="0"/>
              <a:t>GPRS MODEL in T60</a:t>
            </a:r>
            <a:endParaRPr lang="zh-CN" altLang="en-US" dirty="0"/>
          </a:p>
        </p:txBody>
      </p:sp>
      <p:pic>
        <p:nvPicPr>
          <p:cNvPr id="4" name="T60 With GPRS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99592" y="2060848"/>
            <a:ext cx="4848200" cy="3636150"/>
          </a:xfrm>
          <a:prstGeom prst="rect">
            <a:avLst/>
          </a:prstGeom>
        </p:spPr>
      </p:pic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0384636"/>
              </p:ext>
            </p:extLst>
          </p:nvPr>
        </p:nvGraphicFramePr>
        <p:xfrm>
          <a:off x="6444208" y="3068960"/>
          <a:ext cx="1562472" cy="1171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8" name="Document" showAsIcon="1" r:id="rId6" imgW="914400" imgH="685800" progId="Word.Document.8">
                  <p:embed/>
                </p:oleObj>
              </mc:Choice>
              <mc:Fallback>
                <p:oleObj name="Document" showAsIcon="1" r:id="rId6" imgW="914400" imgH="685800" progId="Word.Document.8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208" y="3068960"/>
                        <a:ext cx="1562472" cy="11718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5"/>
          <p:cNvSpPr>
            <a:spLocks noChangeArrowheads="1"/>
          </p:cNvSpPr>
          <p:nvPr/>
        </p:nvSpPr>
        <p:spPr bwMode="auto">
          <a:xfrm>
            <a:off x="3021667" y="188640"/>
            <a:ext cx="612068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4400" dirty="0" smtClean="0">
                <a:solidFill>
                  <a:schemeClr val="bg1"/>
                </a:solidFill>
                <a:latin typeface="Tahoma" pitchFamily="34" charset="0"/>
                <a:sym typeface="Comic Sans MS" pitchFamily="66" charset="0"/>
              </a:rPr>
              <a:t>ANVIZ </a:t>
            </a:r>
            <a:r>
              <a:rPr lang="en-US" altLang="zh-CN" sz="4400" dirty="0">
                <a:solidFill>
                  <a:schemeClr val="bg1"/>
                </a:solidFill>
                <a:latin typeface="Tahoma" pitchFamily="34" charset="0"/>
                <a:sym typeface="Comic Sans MS" pitchFamily="66" charset="0"/>
              </a:rPr>
              <a:t>GPRS MODEL</a:t>
            </a:r>
            <a:endParaRPr lang="zh-CN" altLang="en-US" sz="4400" dirty="0">
              <a:solidFill>
                <a:schemeClr val="bg1"/>
              </a:solidFill>
              <a:latin typeface="Tahoma" pitchFamily="34" charset="0"/>
              <a:sym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84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>
            <a:spLocks noChangeArrowheads="1"/>
          </p:cNvSpPr>
          <p:nvPr/>
        </p:nvSpPr>
        <p:spPr bwMode="auto">
          <a:xfrm>
            <a:off x="3021667" y="188640"/>
            <a:ext cx="612068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4400" dirty="0" smtClean="0">
                <a:solidFill>
                  <a:schemeClr val="bg1"/>
                </a:solidFill>
                <a:latin typeface="Tahoma" pitchFamily="34" charset="0"/>
                <a:sym typeface="Comic Sans MS" pitchFamily="66" charset="0"/>
              </a:rPr>
              <a:t>ANVIZ </a:t>
            </a:r>
            <a:r>
              <a:rPr lang="en-US" altLang="zh-CN" sz="4400" dirty="0">
                <a:solidFill>
                  <a:schemeClr val="bg1"/>
                </a:solidFill>
                <a:latin typeface="Tahoma" pitchFamily="34" charset="0"/>
                <a:sym typeface="Comic Sans MS" pitchFamily="66" charset="0"/>
              </a:rPr>
              <a:t>GPRS MODEL</a:t>
            </a:r>
            <a:endParaRPr lang="zh-CN" altLang="en-US" sz="4400" dirty="0">
              <a:solidFill>
                <a:schemeClr val="bg1"/>
              </a:solidFill>
              <a:latin typeface="Tahoma" pitchFamily="34" charset="0"/>
              <a:sym typeface="Comic Sans MS" pitchFamily="66" charset="0"/>
            </a:endParaRPr>
          </a:p>
        </p:txBody>
      </p:sp>
      <p:pic>
        <p:nvPicPr>
          <p:cNvPr id="2" name="Picture 2" descr="\\192.168.80.88\Desktop$\8386\桌面\未命名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1487"/>
            <a:ext cx="9144000" cy="591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1196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pic>
        <p:nvPicPr>
          <p:cNvPr id="54275" name="Picture 3" descr="未标题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476250"/>
            <a:ext cx="613410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副标题 7"/>
          <p:cNvSpPr>
            <a:spLocks noGrp="1"/>
          </p:cNvSpPr>
          <p:nvPr/>
        </p:nvSpPr>
        <p:spPr bwMode="auto">
          <a:xfrm>
            <a:off x="107950" y="4652963"/>
            <a:ext cx="903287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Tx/>
              <a:buNone/>
            </a:pPr>
            <a:r>
              <a:rPr lang="en-US" altLang="zh-CN" sz="1800" dirty="0" err="1">
                <a:solidFill>
                  <a:schemeClr val="bg2"/>
                </a:solidFill>
                <a:latin typeface="Segoe UI" pitchFamily="34" charset="0"/>
                <a:cs typeface="Tahoma" pitchFamily="34" charset="0"/>
              </a:rPr>
              <a:t>Anviz</a:t>
            </a:r>
            <a:r>
              <a:rPr lang="en-US" altLang="zh-CN" sz="1800" dirty="0">
                <a:solidFill>
                  <a:schemeClr val="bg2"/>
                </a:solidFill>
                <a:latin typeface="Segoe UI" pitchFamily="34" charset="0"/>
                <a:cs typeface="Tahoma" pitchFamily="34" charset="0"/>
              </a:rPr>
              <a:t> </a:t>
            </a:r>
            <a:r>
              <a:rPr lang="en-US" altLang="zh-CN" sz="1800" dirty="0" smtClean="0">
                <a:solidFill>
                  <a:schemeClr val="bg2"/>
                </a:solidFill>
                <a:latin typeface="Segoe UI" pitchFamily="34" charset="0"/>
                <a:cs typeface="Tahoma" pitchFamily="34" charset="0"/>
              </a:rPr>
              <a:t>Technical </a:t>
            </a:r>
            <a:r>
              <a:rPr lang="en-US" altLang="zh-CN" sz="1800" dirty="0">
                <a:solidFill>
                  <a:schemeClr val="bg2"/>
                </a:solidFill>
                <a:latin typeface="Segoe UI" pitchFamily="34" charset="0"/>
                <a:cs typeface="Tahoma" pitchFamily="34" charset="0"/>
              </a:rPr>
              <a:t>Support Team</a:t>
            </a:r>
          </a:p>
        </p:txBody>
      </p:sp>
      <p:sp>
        <p:nvSpPr>
          <p:cNvPr id="22533" name="副标题 7"/>
          <p:cNvSpPr txBox="1">
            <a:spLocks noChangeArrowheads="1"/>
          </p:cNvSpPr>
          <p:nvPr/>
        </p:nvSpPr>
        <p:spPr bwMode="auto">
          <a:xfrm>
            <a:off x="107950" y="3810000"/>
            <a:ext cx="903287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</a:pPr>
            <a:r>
              <a:rPr lang="en-US" altLang="zh-CN" sz="4800" b="1" dirty="0">
                <a:solidFill>
                  <a:srgbClr val="92D050"/>
                </a:solidFill>
                <a:latin typeface="Segoe UI" pitchFamily="34" charset="0"/>
                <a:cs typeface="Tahoma" pitchFamily="34" charset="0"/>
              </a:rPr>
              <a:t>Thank </a:t>
            </a:r>
            <a:r>
              <a:rPr lang="zh-CN" altLang="en-US" sz="4800" b="1" dirty="0">
                <a:solidFill>
                  <a:srgbClr val="92D050"/>
                </a:solidFill>
                <a:latin typeface="Segoe UI" pitchFamily="34" charset="0"/>
              </a:rPr>
              <a:t>Y</a:t>
            </a:r>
            <a:r>
              <a:rPr lang="en-US" altLang="zh-CN" sz="4800" b="1" dirty="0" err="1" smtClean="0">
                <a:solidFill>
                  <a:srgbClr val="92D050"/>
                </a:solidFill>
                <a:latin typeface="Segoe UI" pitchFamily="34" charset="0"/>
                <a:cs typeface="Tahoma" pitchFamily="34" charset="0"/>
              </a:rPr>
              <a:t>ou</a:t>
            </a:r>
            <a:endParaRPr lang="en-US" altLang="zh-CN" sz="4800" b="1" dirty="0">
              <a:solidFill>
                <a:srgbClr val="92D050"/>
              </a:solidFill>
              <a:latin typeface="Segoe UI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  <p:bldP spid="22533" grpId="0" build="p" autoUpdateAnimBg="0"/>
    </p:bldLst>
  </p:timing>
</p:sld>
</file>

<file path=ppt/theme/theme1.xml><?xml version="1.0" encoding="utf-8"?>
<a:theme xmlns:a="http://schemas.openxmlformats.org/drawingml/2006/main" name="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8_Office 主题_2">
  <a:themeElements>
    <a:clrScheme name="8_Office 主题_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_2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Office 主题_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3667</TotalTime>
  <Pages>0</Pages>
  <Words>233</Words>
  <Characters>0</Characters>
  <Application>Microsoft Office PowerPoint</Application>
  <DocSecurity>0</DocSecurity>
  <PresentationFormat>On-screen Show (4:3)</PresentationFormat>
  <Lines>0</Lines>
  <Paragraphs>48</Paragraphs>
  <Slides>11</Slides>
  <Notes>1</Notes>
  <HiddenSlides>0</HiddenSlides>
  <MMClips>1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默认设计模板_2</vt:lpstr>
      <vt:lpstr>8_Office 主题_2</vt:lpstr>
      <vt:lpstr>1_默认设计模板_2</vt:lpstr>
      <vt:lpstr>Document</vt:lpstr>
      <vt:lpstr>PowerPoint Presentation</vt:lpstr>
      <vt:lpstr>What is GPRS</vt:lpstr>
      <vt:lpstr>PowerPoint Presentation</vt:lpstr>
      <vt:lpstr>GPRS Network Topology </vt:lpstr>
      <vt:lpstr>GPRS Application Area</vt:lpstr>
      <vt:lpstr>PowerPoint Presentation</vt:lpstr>
      <vt:lpstr>How to install GPRS MODEL in T60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subject/>
  <dc:creator>Oliver Hwang</dc:creator>
  <cp:keywords/>
  <dc:description/>
  <cp:lastModifiedBy>User</cp:lastModifiedBy>
  <cp:revision>227</cp:revision>
  <dcterms:created xsi:type="dcterms:W3CDTF">2012-06-06T01:30:27Z</dcterms:created>
  <dcterms:modified xsi:type="dcterms:W3CDTF">2013-10-24T18:33:40Z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2052-8.1.0.3656</vt:lpwstr>
  </property>
</Properties>
</file>