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4139" r:id="rId2"/>
  </p:sldMasterIdLst>
  <p:notesMasterIdLst>
    <p:notesMasterId r:id="rId24"/>
  </p:notesMasterIdLst>
  <p:sldIdLst>
    <p:sldId id="319" r:id="rId3"/>
    <p:sldId id="498" r:id="rId4"/>
    <p:sldId id="552" r:id="rId5"/>
    <p:sldId id="531" r:id="rId6"/>
    <p:sldId id="559" r:id="rId7"/>
    <p:sldId id="523" r:id="rId8"/>
    <p:sldId id="550" r:id="rId9"/>
    <p:sldId id="547" r:id="rId10"/>
    <p:sldId id="539" r:id="rId11"/>
    <p:sldId id="558" r:id="rId12"/>
    <p:sldId id="554" r:id="rId13"/>
    <p:sldId id="542" r:id="rId14"/>
    <p:sldId id="543" r:id="rId15"/>
    <p:sldId id="555" r:id="rId16"/>
    <p:sldId id="537" r:id="rId17"/>
    <p:sldId id="540" r:id="rId18"/>
    <p:sldId id="544" r:id="rId19"/>
    <p:sldId id="530" r:id="rId20"/>
    <p:sldId id="541" r:id="rId21"/>
    <p:sldId id="557" r:id="rId22"/>
    <p:sldId id="515" r:id="rId2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FFCC"/>
    <a:srgbClr val="FF0000"/>
    <a:srgbClr val="FF9966"/>
    <a:srgbClr val="137F0B"/>
    <a:srgbClr val="F8C9A6"/>
    <a:srgbClr val="99FFCC"/>
    <a:srgbClr val="FF99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8519" autoAdjust="0"/>
  </p:normalViewPr>
  <p:slideViewPr>
    <p:cSldViewPr>
      <p:cViewPr varScale="1">
        <p:scale>
          <a:sx n="92" d="100"/>
          <a:sy n="92" d="100"/>
        </p:scale>
        <p:origin x="990" y="84"/>
      </p:cViewPr>
      <p:guideLst>
        <p:guide orient="horz" pos="2160"/>
        <p:guide pos="29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anviz.com/en-us/Faq/Index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A4D189-0BE4-4EEF-90E9-10045C0ECCD6}" type="doc">
      <dgm:prSet loTypeId="urn:microsoft.com/office/officeart/2005/8/layout/bProcess3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9C525C50-A039-4774-A55F-1B9959EDC1BD}">
      <dgm:prSet phldrT="[文本]" custT="1"/>
      <dgm:spPr>
        <a:gradFill flip="none" rotWithShape="0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en-US" altLang="zh-CN" sz="1800" dirty="0" smtClean="0">
              <a:solidFill>
                <a:schemeClr val="tx1"/>
              </a:solidFill>
            </a:rPr>
            <a:t>1.Refer to our homepage</a:t>
          </a:r>
        </a:p>
        <a:p>
          <a:pPr algn="l"/>
          <a:r>
            <a:rPr lang="en-US" altLang="zh-CN" sz="1800" dirty="0" smtClean="0">
              <a:hlinkClick xmlns:r="http://schemas.openxmlformats.org/officeDocument/2006/relationships" r:id="rId1"/>
            </a:rPr>
            <a:t>http://www.anviz.com</a:t>
          </a:r>
          <a:endParaRPr lang="en-US" altLang="zh-CN" sz="1800" dirty="0" smtClean="0"/>
        </a:p>
      </dgm:t>
    </dgm:pt>
    <dgm:pt modelId="{436931BC-3B12-46D7-BFA7-9E0B67F2ACF1}" type="parTrans" cxnId="{E6ECB198-95BC-45FC-8C12-3C16A536A349}">
      <dgm:prSet/>
      <dgm:spPr/>
      <dgm:t>
        <a:bodyPr/>
        <a:lstStyle/>
        <a:p>
          <a:endParaRPr lang="zh-CN" altLang="en-US"/>
        </a:p>
      </dgm:t>
    </dgm:pt>
    <dgm:pt modelId="{76E2A5D0-F9ED-4D13-BE01-4A13ECD8A32F}" type="sibTrans" cxnId="{E6ECB198-95BC-45FC-8C12-3C16A536A349}">
      <dgm:prSet/>
      <dgm:spPr/>
      <dgm:t>
        <a:bodyPr/>
        <a:lstStyle/>
        <a:p>
          <a:endParaRPr lang="zh-CN" altLang="en-US"/>
        </a:p>
      </dgm:t>
    </dgm:pt>
    <dgm:pt modelId="{78CBFD42-70F8-4F47-9EDD-5950437543E7}">
      <dgm:prSet phldrT="[文本]"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2000" dirty="0" smtClean="0">
              <a:solidFill>
                <a:schemeClr val="tx1"/>
              </a:solidFill>
            </a:rPr>
            <a:t>2.Boot Failure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0DEDD60A-BEC6-4C4B-825C-4DAD51FDD4E3}" type="parTrans" cxnId="{EE03B484-7486-4FAA-8EDE-CAB7B5667A13}">
      <dgm:prSet/>
      <dgm:spPr/>
      <dgm:t>
        <a:bodyPr/>
        <a:lstStyle/>
        <a:p>
          <a:endParaRPr lang="zh-CN" altLang="en-US"/>
        </a:p>
      </dgm:t>
    </dgm:pt>
    <dgm:pt modelId="{2275B3A1-0FB7-4135-9411-729B1D18D318}" type="sibTrans" cxnId="{EE03B484-7486-4FAA-8EDE-CAB7B5667A13}">
      <dgm:prSet/>
      <dgm:spPr/>
      <dgm:t>
        <a:bodyPr/>
        <a:lstStyle/>
        <a:p>
          <a:endParaRPr lang="zh-CN" altLang="en-US"/>
        </a:p>
      </dgm:t>
    </dgm:pt>
    <dgm:pt modelId="{26F4B731-08FD-4E56-86A4-3F4FBCC13DDB}">
      <dgm:prSet phldrT="[文本]" custT="1"/>
      <dgm:spPr>
        <a:gradFill flip="none" rotWithShape="0">
          <a:gsLst>
            <a:gs pos="0">
              <a:srgbClr val="FF9966">
                <a:tint val="66000"/>
                <a:satMod val="160000"/>
              </a:srgbClr>
            </a:gs>
            <a:gs pos="50000">
              <a:srgbClr val="FF9966">
                <a:tint val="44500"/>
                <a:satMod val="160000"/>
              </a:srgbClr>
            </a:gs>
            <a:gs pos="100000">
              <a:srgbClr val="FF99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3.Screen Display</a:t>
          </a:r>
          <a:endParaRPr lang="zh-CN" altLang="en-US" sz="1600" dirty="0">
            <a:solidFill>
              <a:schemeClr val="tx1"/>
            </a:solidFill>
          </a:endParaRPr>
        </a:p>
      </dgm:t>
    </dgm:pt>
    <dgm:pt modelId="{376F6D8A-A351-4B72-AB8D-1C475E670003}" type="parTrans" cxnId="{71C5FA97-BD8B-4A57-9470-A72E9D158198}">
      <dgm:prSet/>
      <dgm:spPr/>
      <dgm:t>
        <a:bodyPr/>
        <a:lstStyle/>
        <a:p>
          <a:endParaRPr lang="zh-CN" altLang="en-US"/>
        </a:p>
      </dgm:t>
    </dgm:pt>
    <dgm:pt modelId="{725EAC64-0117-4986-A3E0-6714CD893728}" type="sibTrans" cxnId="{71C5FA97-BD8B-4A57-9470-A72E9D158198}">
      <dgm:prSet/>
      <dgm:spPr>
        <a:ln>
          <a:solidFill>
            <a:srgbClr val="00B050"/>
          </a:solidFill>
        </a:ln>
      </dgm:spPr>
      <dgm:t>
        <a:bodyPr/>
        <a:lstStyle/>
        <a:p>
          <a:endParaRPr lang="zh-CN" altLang="en-US"/>
        </a:p>
      </dgm:t>
    </dgm:pt>
    <dgm:pt modelId="{BCB3082A-E4A9-4267-A9FF-FEF3D48A6AD7}">
      <dgm:prSet phldrT="[文本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4.Register and Compare</a:t>
          </a:r>
          <a:endParaRPr lang="zh-CN" altLang="en-US" sz="1800" dirty="0">
            <a:solidFill>
              <a:schemeClr val="tx1"/>
            </a:solidFill>
          </a:endParaRPr>
        </a:p>
      </dgm:t>
    </dgm:pt>
    <dgm:pt modelId="{E08765CC-E1A4-444D-A3B1-96C1817D1E2C}" type="parTrans" cxnId="{7E589C33-7A1B-4EE4-A715-072781268ABB}">
      <dgm:prSet/>
      <dgm:spPr/>
      <dgm:t>
        <a:bodyPr/>
        <a:lstStyle/>
        <a:p>
          <a:endParaRPr lang="zh-CN" altLang="en-US"/>
        </a:p>
      </dgm:t>
    </dgm:pt>
    <dgm:pt modelId="{BBAFC6BC-8A82-4FEE-BF58-9B40AAAAFB24}" type="sibTrans" cxnId="{7E589C33-7A1B-4EE4-A715-072781268ABB}">
      <dgm:prSet/>
      <dgm:spPr>
        <a:ln>
          <a:solidFill>
            <a:srgbClr val="FFFF66"/>
          </a:solidFill>
        </a:ln>
      </dgm:spPr>
      <dgm:t>
        <a:bodyPr/>
        <a:lstStyle/>
        <a:p>
          <a:endParaRPr lang="zh-CN" altLang="en-US"/>
        </a:p>
      </dgm:t>
    </dgm:pt>
    <dgm:pt modelId="{D81C9ECF-7CC3-43A3-B466-09DFC2CD2F27}">
      <dgm:prSet phldrT="[文本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5.Communication Failure</a:t>
          </a:r>
          <a:endParaRPr lang="zh-CN" altLang="en-US" sz="1600" dirty="0">
            <a:solidFill>
              <a:schemeClr val="tx1"/>
            </a:solidFill>
          </a:endParaRPr>
        </a:p>
      </dgm:t>
    </dgm:pt>
    <dgm:pt modelId="{02B543AD-CE3A-4387-A6AC-61C5CED70559}" type="parTrans" cxnId="{768EB497-E8D3-427A-8B10-50D83DB8320E}">
      <dgm:prSet/>
      <dgm:spPr/>
      <dgm:t>
        <a:bodyPr/>
        <a:lstStyle/>
        <a:p>
          <a:endParaRPr lang="zh-CN" altLang="en-US"/>
        </a:p>
      </dgm:t>
    </dgm:pt>
    <dgm:pt modelId="{346D0317-10D0-4337-9F90-E284FEBA1FA9}" type="sibTrans" cxnId="{768EB497-E8D3-427A-8B10-50D83DB8320E}">
      <dgm:prSet/>
      <dgm:spPr>
        <a:ln>
          <a:solidFill>
            <a:srgbClr val="7030A0"/>
          </a:solidFill>
        </a:ln>
      </dgm:spPr>
      <dgm:t>
        <a:bodyPr/>
        <a:lstStyle/>
        <a:p>
          <a:endParaRPr lang="zh-CN" altLang="en-US"/>
        </a:p>
      </dgm:t>
    </dgm:pt>
    <dgm:pt modelId="{0E714A3E-8C39-479F-A52F-8C07C77D0DB8}">
      <dgm:prSet phldrT="[文本]" custT="1"/>
      <dgm:spPr>
        <a:gradFill flip="none" rotWithShape="0">
          <a:gsLst>
            <a:gs pos="0">
              <a:srgbClr val="00FFCC">
                <a:tint val="66000"/>
                <a:satMod val="160000"/>
              </a:srgbClr>
            </a:gs>
            <a:gs pos="50000">
              <a:srgbClr val="00FFCC">
                <a:tint val="44500"/>
                <a:satMod val="160000"/>
              </a:srgbClr>
            </a:gs>
            <a:gs pos="100000">
              <a:srgbClr val="00FFCC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800" dirty="0" smtClean="0">
              <a:solidFill>
                <a:schemeClr val="tx1"/>
              </a:solidFill>
            </a:rPr>
            <a:t>6.RMA</a:t>
          </a:r>
          <a:endParaRPr lang="zh-CN" altLang="en-US" sz="1800" dirty="0">
            <a:solidFill>
              <a:schemeClr val="tx1"/>
            </a:solidFill>
          </a:endParaRPr>
        </a:p>
      </dgm:t>
    </dgm:pt>
    <dgm:pt modelId="{EE1B446A-B1F7-4B35-BAD3-E38EFB290028}" type="parTrans" cxnId="{D6874526-00A7-4B53-9B72-69DA25A379DE}">
      <dgm:prSet/>
      <dgm:spPr/>
      <dgm:t>
        <a:bodyPr/>
        <a:lstStyle/>
        <a:p>
          <a:endParaRPr lang="zh-CN" altLang="en-US"/>
        </a:p>
      </dgm:t>
    </dgm:pt>
    <dgm:pt modelId="{E16F15B7-702A-4EA9-984F-B99FF3C7BB10}" type="sibTrans" cxnId="{D6874526-00A7-4B53-9B72-69DA25A379DE}">
      <dgm:prSet/>
      <dgm:spPr/>
      <dgm:t>
        <a:bodyPr/>
        <a:lstStyle/>
        <a:p>
          <a:endParaRPr lang="zh-CN" altLang="en-US"/>
        </a:p>
      </dgm:t>
    </dgm:pt>
    <dgm:pt modelId="{41D7D5AC-B445-467D-8950-8884BB580A92}" type="pres">
      <dgm:prSet presAssocID="{EEA4D189-0BE4-4EEF-90E9-10045C0ECC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F03F203-BC61-419F-A57E-664BB15468EB}" type="pres">
      <dgm:prSet presAssocID="{9C525C50-A039-4774-A55F-1B9959EDC1BD}" presName="node" presStyleLbl="node1" presStyleIdx="0" presStyleCnt="6" custLinFactNeighborX="-42149" custLinFactNeighborY="387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A22A40D-9858-456D-A155-3E746F0EDD5A}" type="pres">
      <dgm:prSet presAssocID="{76E2A5D0-F9ED-4D13-BE01-4A13ECD8A32F}" presName="sibTrans" presStyleLbl="sibTrans1D1" presStyleIdx="0" presStyleCnt="5"/>
      <dgm:spPr/>
      <dgm:t>
        <a:bodyPr/>
        <a:lstStyle/>
        <a:p>
          <a:endParaRPr lang="zh-CN" altLang="en-US"/>
        </a:p>
      </dgm:t>
    </dgm:pt>
    <dgm:pt modelId="{0A0B320B-23A3-498E-89B0-FB5D65049759}" type="pres">
      <dgm:prSet presAssocID="{76E2A5D0-F9ED-4D13-BE01-4A13ECD8A32F}" presName="connectorText" presStyleLbl="sibTrans1D1" presStyleIdx="0" presStyleCnt="5"/>
      <dgm:spPr/>
      <dgm:t>
        <a:bodyPr/>
        <a:lstStyle/>
        <a:p>
          <a:endParaRPr lang="zh-CN" altLang="en-US"/>
        </a:p>
      </dgm:t>
    </dgm:pt>
    <dgm:pt modelId="{4A13932B-A7BC-4792-99C0-F19ABDB17144}" type="pres">
      <dgm:prSet presAssocID="{78CBFD42-70F8-4F47-9EDD-5950437543E7}" presName="node" presStyleLbl="node1" presStyleIdx="1" presStyleCnt="6" custLinFactNeighborX="25697" custLinFactNeighborY="387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CF696A-1262-4210-A976-CEE1FD55DDFD}" type="pres">
      <dgm:prSet presAssocID="{2275B3A1-0FB7-4135-9411-729B1D18D318}" presName="sibTrans" presStyleLbl="sibTrans1D1" presStyleIdx="1" presStyleCnt="5"/>
      <dgm:spPr/>
      <dgm:t>
        <a:bodyPr/>
        <a:lstStyle/>
        <a:p>
          <a:endParaRPr lang="zh-CN" altLang="en-US"/>
        </a:p>
      </dgm:t>
    </dgm:pt>
    <dgm:pt modelId="{9DA35DC3-2053-4049-923C-A99EE0E2D3D3}" type="pres">
      <dgm:prSet presAssocID="{2275B3A1-0FB7-4135-9411-729B1D18D318}" presName="connectorText" presStyleLbl="sibTrans1D1" presStyleIdx="1" presStyleCnt="5"/>
      <dgm:spPr/>
      <dgm:t>
        <a:bodyPr/>
        <a:lstStyle/>
        <a:p>
          <a:endParaRPr lang="zh-CN" altLang="en-US"/>
        </a:p>
      </dgm:t>
    </dgm:pt>
    <dgm:pt modelId="{FF55E3E3-D681-4DA4-888A-B370E5DA6CCB}" type="pres">
      <dgm:prSet presAssocID="{26F4B731-08FD-4E56-86A4-3F4FBCC13DDB}" presName="node" presStyleLbl="node1" presStyleIdx="2" presStyleCnt="6" custLinFactNeighborX="-39250" custLinFactNeighborY="16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1D61AF3-8BCF-447E-9117-3B71741EF6C4}" type="pres">
      <dgm:prSet presAssocID="{725EAC64-0117-4986-A3E0-6714CD893728}" presName="sibTrans" presStyleLbl="sibTrans1D1" presStyleIdx="2" presStyleCnt="5"/>
      <dgm:spPr/>
      <dgm:t>
        <a:bodyPr/>
        <a:lstStyle/>
        <a:p>
          <a:endParaRPr lang="zh-CN" altLang="en-US"/>
        </a:p>
      </dgm:t>
    </dgm:pt>
    <dgm:pt modelId="{12063911-3AE5-4F78-9599-5D7EAEB68A02}" type="pres">
      <dgm:prSet presAssocID="{725EAC64-0117-4986-A3E0-6714CD893728}" presName="connectorText" presStyleLbl="sibTrans1D1" presStyleIdx="2" presStyleCnt="5"/>
      <dgm:spPr/>
      <dgm:t>
        <a:bodyPr/>
        <a:lstStyle/>
        <a:p>
          <a:endParaRPr lang="zh-CN" altLang="en-US"/>
        </a:p>
      </dgm:t>
    </dgm:pt>
    <dgm:pt modelId="{74B9FC41-0E85-41EC-AD5F-4ED56EA7B18E}" type="pres">
      <dgm:prSet presAssocID="{BCB3082A-E4A9-4267-A9FF-FEF3D48A6AD7}" presName="node" presStyleLbl="node1" presStyleIdx="3" presStyleCnt="6" custLinFactNeighborX="25697" custLinFactNeighborY="16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47A5CE-0D5C-4C23-A9AD-9300240ECAF9}" type="pres">
      <dgm:prSet presAssocID="{BBAFC6BC-8A82-4FEE-BF58-9B40AAAAFB24}" presName="sibTrans" presStyleLbl="sibTrans1D1" presStyleIdx="3" presStyleCnt="5"/>
      <dgm:spPr/>
      <dgm:t>
        <a:bodyPr/>
        <a:lstStyle/>
        <a:p>
          <a:endParaRPr lang="zh-CN" altLang="en-US"/>
        </a:p>
      </dgm:t>
    </dgm:pt>
    <dgm:pt modelId="{4FD63DAF-A815-41A8-9FDC-9344E7364E63}" type="pres">
      <dgm:prSet presAssocID="{BBAFC6BC-8A82-4FEE-BF58-9B40AAAAFB24}" presName="connectorText" presStyleLbl="sibTrans1D1" presStyleIdx="3" presStyleCnt="5"/>
      <dgm:spPr/>
      <dgm:t>
        <a:bodyPr/>
        <a:lstStyle/>
        <a:p>
          <a:endParaRPr lang="zh-CN" altLang="en-US"/>
        </a:p>
      </dgm:t>
    </dgm:pt>
    <dgm:pt modelId="{7A87CF04-1852-41C5-B1F4-32483AA818C1}" type="pres">
      <dgm:prSet presAssocID="{D81C9ECF-7CC3-43A3-B466-09DFC2CD2F27}" presName="node" presStyleLbl="node1" presStyleIdx="4" presStyleCnt="6" custLinFactNeighborX="-36351" custLinFactNeighborY="347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25B8F2-101E-4B32-8F87-CBF354008CC0}" type="pres">
      <dgm:prSet presAssocID="{346D0317-10D0-4337-9F90-E284FEBA1FA9}" presName="sibTrans" presStyleLbl="sibTrans1D1" presStyleIdx="4" presStyleCnt="5"/>
      <dgm:spPr/>
      <dgm:t>
        <a:bodyPr/>
        <a:lstStyle/>
        <a:p>
          <a:endParaRPr lang="zh-CN" altLang="en-US"/>
        </a:p>
      </dgm:t>
    </dgm:pt>
    <dgm:pt modelId="{B53294D0-F2EA-4230-BB74-92545ACD7F8E}" type="pres">
      <dgm:prSet presAssocID="{346D0317-10D0-4337-9F90-E284FEBA1FA9}" presName="connectorText" presStyleLbl="sibTrans1D1" presStyleIdx="4" presStyleCnt="5"/>
      <dgm:spPr/>
      <dgm:t>
        <a:bodyPr/>
        <a:lstStyle/>
        <a:p>
          <a:endParaRPr lang="zh-CN" altLang="en-US"/>
        </a:p>
      </dgm:t>
    </dgm:pt>
    <dgm:pt modelId="{A493381D-3C20-43B2-A765-D284A897A476}" type="pres">
      <dgm:prSet presAssocID="{0E714A3E-8C39-479F-A52F-8C07C77D0DB8}" presName="node" presStyleLbl="node1" presStyleIdx="5" presStyleCnt="6" custLinFactNeighborX="25697" custLinFactNeighborY="347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22402DA-FAC2-4D49-9B7D-D5B7ACAC27F6}" type="presOf" srcId="{725EAC64-0117-4986-A3E0-6714CD893728}" destId="{51D61AF3-8BCF-447E-9117-3B71741EF6C4}" srcOrd="0" destOrd="0" presId="urn:microsoft.com/office/officeart/2005/8/layout/bProcess3"/>
    <dgm:cxn modelId="{824BC9A0-C1CF-4332-9BF5-6A1E17927159}" type="presOf" srcId="{76E2A5D0-F9ED-4D13-BE01-4A13ECD8A32F}" destId="{0A0B320B-23A3-498E-89B0-FB5D65049759}" srcOrd="1" destOrd="0" presId="urn:microsoft.com/office/officeart/2005/8/layout/bProcess3"/>
    <dgm:cxn modelId="{65E70DDB-456F-4EC1-81BF-460C4D386EF6}" type="presOf" srcId="{BBAFC6BC-8A82-4FEE-BF58-9B40AAAAFB24}" destId="{4FD63DAF-A815-41A8-9FDC-9344E7364E63}" srcOrd="1" destOrd="0" presId="urn:microsoft.com/office/officeart/2005/8/layout/bProcess3"/>
    <dgm:cxn modelId="{71C5FA97-BD8B-4A57-9470-A72E9D158198}" srcId="{EEA4D189-0BE4-4EEF-90E9-10045C0ECCD6}" destId="{26F4B731-08FD-4E56-86A4-3F4FBCC13DDB}" srcOrd="2" destOrd="0" parTransId="{376F6D8A-A351-4B72-AB8D-1C475E670003}" sibTransId="{725EAC64-0117-4986-A3E0-6714CD893728}"/>
    <dgm:cxn modelId="{5E4774C5-01BB-4DBD-9C8A-43CEC1AA11E5}" type="presOf" srcId="{BBAFC6BC-8A82-4FEE-BF58-9B40AAAAFB24}" destId="{FC47A5CE-0D5C-4C23-A9AD-9300240ECAF9}" srcOrd="0" destOrd="0" presId="urn:microsoft.com/office/officeart/2005/8/layout/bProcess3"/>
    <dgm:cxn modelId="{794217CF-5333-40A3-9CA6-52B251DB63B0}" type="presOf" srcId="{9C525C50-A039-4774-A55F-1B9959EDC1BD}" destId="{4F03F203-BC61-419F-A57E-664BB15468EB}" srcOrd="0" destOrd="0" presId="urn:microsoft.com/office/officeart/2005/8/layout/bProcess3"/>
    <dgm:cxn modelId="{23EADC90-7EE0-4ECE-92E4-244FFA9E90E2}" type="presOf" srcId="{2275B3A1-0FB7-4135-9411-729B1D18D318}" destId="{9DA35DC3-2053-4049-923C-A99EE0E2D3D3}" srcOrd="1" destOrd="0" presId="urn:microsoft.com/office/officeart/2005/8/layout/bProcess3"/>
    <dgm:cxn modelId="{A16E3977-42E5-49EB-BFEB-C5AEC1117014}" type="presOf" srcId="{0E714A3E-8C39-479F-A52F-8C07C77D0DB8}" destId="{A493381D-3C20-43B2-A765-D284A897A476}" srcOrd="0" destOrd="0" presId="urn:microsoft.com/office/officeart/2005/8/layout/bProcess3"/>
    <dgm:cxn modelId="{768EB497-E8D3-427A-8B10-50D83DB8320E}" srcId="{EEA4D189-0BE4-4EEF-90E9-10045C0ECCD6}" destId="{D81C9ECF-7CC3-43A3-B466-09DFC2CD2F27}" srcOrd="4" destOrd="0" parTransId="{02B543AD-CE3A-4387-A6AC-61C5CED70559}" sibTransId="{346D0317-10D0-4337-9F90-E284FEBA1FA9}"/>
    <dgm:cxn modelId="{FC8914EB-92D6-41A9-AEDD-0D4192CF0F29}" type="presOf" srcId="{D81C9ECF-7CC3-43A3-B466-09DFC2CD2F27}" destId="{7A87CF04-1852-41C5-B1F4-32483AA818C1}" srcOrd="0" destOrd="0" presId="urn:microsoft.com/office/officeart/2005/8/layout/bProcess3"/>
    <dgm:cxn modelId="{D6874526-00A7-4B53-9B72-69DA25A379DE}" srcId="{EEA4D189-0BE4-4EEF-90E9-10045C0ECCD6}" destId="{0E714A3E-8C39-479F-A52F-8C07C77D0DB8}" srcOrd="5" destOrd="0" parTransId="{EE1B446A-B1F7-4B35-BAD3-E38EFB290028}" sibTransId="{E16F15B7-702A-4EA9-984F-B99FF3C7BB10}"/>
    <dgm:cxn modelId="{E6ECB198-95BC-45FC-8C12-3C16A536A349}" srcId="{EEA4D189-0BE4-4EEF-90E9-10045C0ECCD6}" destId="{9C525C50-A039-4774-A55F-1B9959EDC1BD}" srcOrd="0" destOrd="0" parTransId="{436931BC-3B12-46D7-BFA7-9E0B67F2ACF1}" sibTransId="{76E2A5D0-F9ED-4D13-BE01-4A13ECD8A32F}"/>
    <dgm:cxn modelId="{81D709D4-9425-4D42-812D-2A281D6DBF39}" type="presOf" srcId="{26F4B731-08FD-4E56-86A4-3F4FBCC13DDB}" destId="{FF55E3E3-D681-4DA4-888A-B370E5DA6CCB}" srcOrd="0" destOrd="0" presId="urn:microsoft.com/office/officeart/2005/8/layout/bProcess3"/>
    <dgm:cxn modelId="{B0CBBE8F-615C-4B5A-8902-51D9B3666661}" type="presOf" srcId="{725EAC64-0117-4986-A3E0-6714CD893728}" destId="{12063911-3AE5-4F78-9599-5D7EAEB68A02}" srcOrd="1" destOrd="0" presId="urn:microsoft.com/office/officeart/2005/8/layout/bProcess3"/>
    <dgm:cxn modelId="{56CEC673-F4F7-45C7-B169-74CCEDFBB9C9}" type="presOf" srcId="{EEA4D189-0BE4-4EEF-90E9-10045C0ECCD6}" destId="{41D7D5AC-B445-467D-8950-8884BB580A92}" srcOrd="0" destOrd="0" presId="urn:microsoft.com/office/officeart/2005/8/layout/bProcess3"/>
    <dgm:cxn modelId="{7E589C33-7A1B-4EE4-A715-072781268ABB}" srcId="{EEA4D189-0BE4-4EEF-90E9-10045C0ECCD6}" destId="{BCB3082A-E4A9-4267-A9FF-FEF3D48A6AD7}" srcOrd="3" destOrd="0" parTransId="{E08765CC-E1A4-444D-A3B1-96C1817D1E2C}" sibTransId="{BBAFC6BC-8A82-4FEE-BF58-9B40AAAAFB24}"/>
    <dgm:cxn modelId="{E6578747-9CDD-4A7C-A6A2-49426E2656C7}" type="presOf" srcId="{78CBFD42-70F8-4F47-9EDD-5950437543E7}" destId="{4A13932B-A7BC-4792-99C0-F19ABDB17144}" srcOrd="0" destOrd="0" presId="urn:microsoft.com/office/officeart/2005/8/layout/bProcess3"/>
    <dgm:cxn modelId="{EE03B484-7486-4FAA-8EDE-CAB7B5667A13}" srcId="{EEA4D189-0BE4-4EEF-90E9-10045C0ECCD6}" destId="{78CBFD42-70F8-4F47-9EDD-5950437543E7}" srcOrd="1" destOrd="0" parTransId="{0DEDD60A-BEC6-4C4B-825C-4DAD51FDD4E3}" sibTransId="{2275B3A1-0FB7-4135-9411-729B1D18D318}"/>
    <dgm:cxn modelId="{AC192D96-DC72-4708-BEA9-F176F237125C}" type="presOf" srcId="{346D0317-10D0-4337-9F90-E284FEBA1FA9}" destId="{8825B8F2-101E-4B32-8F87-CBF354008CC0}" srcOrd="0" destOrd="0" presId="urn:microsoft.com/office/officeart/2005/8/layout/bProcess3"/>
    <dgm:cxn modelId="{EBB8A9E0-9169-461A-9AF4-17F3BA8F5FC2}" type="presOf" srcId="{2275B3A1-0FB7-4135-9411-729B1D18D318}" destId="{D3CF696A-1262-4210-A976-CEE1FD55DDFD}" srcOrd="0" destOrd="0" presId="urn:microsoft.com/office/officeart/2005/8/layout/bProcess3"/>
    <dgm:cxn modelId="{52F9F8E9-3677-4590-B3AA-67B0E534D7A7}" type="presOf" srcId="{BCB3082A-E4A9-4267-A9FF-FEF3D48A6AD7}" destId="{74B9FC41-0E85-41EC-AD5F-4ED56EA7B18E}" srcOrd="0" destOrd="0" presId="urn:microsoft.com/office/officeart/2005/8/layout/bProcess3"/>
    <dgm:cxn modelId="{D8A24910-53DB-4050-A12E-2AF299606975}" type="presOf" srcId="{76E2A5D0-F9ED-4D13-BE01-4A13ECD8A32F}" destId="{3A22A40D-9858-456D-A155-3E746F0EDD5A}" srcOrd="0" destOrd="0" presId="urn:microsoft.com/office/officeart/2005/8/layout/bProcess3"/>
    <dgm:cxn modelId="{1D8DEF38-54AF-4BB6-A13A-EE3E91883B4D}" type="presOf" srcId="{346D0317-10D0-4337-9F90-E284FEBA1FA9}" destId="{B53294D0-F2EA-4230-BB74-92545ACD7F8E}" srcOrd="1" destOrd="0" presId="urn:microsoft.com/office/officeart/2005/8/layout/bProcess3"/>
    <dgm:cxn modelId="{DF077BF0-9371-4347-AC25-70CC9D643BAB}" type="presParOf" srcId="{41D7D5AC-B445-467D-8950-8884BB580A92}" destId="{4F03F203-BC61-419F-A57E-664BB15468EB}" srcOrd="0" destOrd="0" presId="urn:microsoft.com/office/officeart/2005/8/layout/bProcess3"/>
    <dgm:cxn modelId="{1B659483-963D-4D70-842D-382428F8A2B0}" type="presParOf" srcId="{41D7D5AC-B445-467D-8950-8884BB580A92}" destId="{3A22A40D-9858-456D-A155-3E746F0EDD5A}" srcOrd="1" destOrd="0" presId="urn:microsoft.com/office/officeart/2005/8/layout/bProcess3"/>
    <dgm:cxn modelId="{F13745FC-52E0-410E-8F5A-5A7FCB46DD29}" type="presParOf" srcId="{3A22A40D-9858-456D-A155-3E746F0EDD5A}" destId="{0A0B320B-23A3-498E-89B0-FB5D65049759}" srcOrd="0" destOrd="0" presId="urn:microsoft.com/office/officeart/2005/8/layout/bProcess3"/>
    <dgm:cxn modelId="{AC438565-31B1-4C56-81E4-5D08DBFEAF18}" type="presParOf" srcId="{41D7D5AC-B445-467D-8950-8884BB580A92}" destId="{4A13932B-A7BC-4792-99C0-F19ABDB17144}" srcOrd="2" destOrd="0" presId="urn:microsoft.com/office/officeart/2005/8/layout/bProcess3"/>
    <dgm:cxn modelId="{9416BC6B-9454-45AE-A9EC-F5AC44FF4B22}" type="presParOf" srcId="{41D7D5AC-B445-467D-8950-8884BB580A92}" destId="{D3CF696A-1262-4210-A976-CEE1FD55DDFD}" srcOrd="3" destOrd="0" presId="urn:microsoft.com/office/officeart/2005/8/layout/bProcess3"/>
    <dgm:cxn modelId="{3920FDF7-CC97-41F4-B75F-F92898E3B3EB}" type="presParOf" srcId="{D3CF696A-1262-4210-A976-CEE1FD55DDFD}" destId="{9DA35DC3-2053-4049-923C-A99EE0E2D3D3}" srcOrd="0" destOrd="0" presId="urn:microsoft.com/office/officeart/2005/8/layout/bProcess3"/>
    <dgm:cxn modelId="{ACE5B48A-710F-43FC-B47E-78B6BCF33940}" type="presParOf" srcId="{41D7D5AC-B445-467D-8950-8884BB580A92}" destId="{FF55E3E3-D681-4DA4-888A-B370E5DA6CCB}" srcOrd="4" destOrd="0" presId="urn:microsoft.com/office/officeart/2005/8/layout/bProcess3"/>
    <dgm:cxn modelId="{FC084CBA-DEC8-42D0-BFF0-1EF8C8142E7C}" type="presParOf" srcId="{41D7D5AC-B445-467D-8950-8884BB580A92}" destId="{51D61AF3-8BCF-447E-9117-3B71741EF6C4}" srcOrd="5" destOrd="0" presId="urn:microsoft.com/office/officeart/2005/8/layout/bProcess3"/>
    <dgm:cxn modelId="{8FC93EAA-C6CD-4D0A-BBB9-AEEDC57DEC2E}" type="presParOf" srcId="{51D61AF3-8BCF-447E-9117-3B71741EF6C4}" destId="{12063911-3AE5-4F78-9599-5D7EAEB68A02}" srcOrd="0" destOrd="0" presId="urn:microsoft.com/office/officeart/2005/8/layout/bProcess3"/>
    <dgm:cxn modelId="{9CDC3658-37F1-4483-BE28-0617DDDFBAA1}" type="presParOf" srcId="{41D7D5AC-B445-467D-8950-8884BB580A92}" destId="{74B9FC41-0E85-41EC-AD5F-4ED56EA7B18E}" srcOrd="6" destOrd="0" presId="urn:microsoft.com/office/officeart/2005/8/layout/bProcess3"/>
    <dgm:cxn modelId="{C518896B-5D46-4E62-9CEE-29F5A0130867}" type="presParOf" srcId="{41D7D5AC-B445-467D-8950-8884BB580A92}" destId="{FC47A5CE-0D5C-4C23-A9AD-9300240ECAF9}" srcOrd="7" destOrd="0" presId="urn:microsoft.com/office/officeart/2005/8/layout/bProcess3"/>
    <dgm:cxn modelId="{2E2D0B12-ED2F-447A-BFB3-876FC0BB88AE}" type="presParOf" srcId="{FC47A5CE-0D5C-4C23-A9AD-9300240ECAF9}" destId="{4FD63DAF-A815-41A8-9FDC-9344E7364E63}" srcOrd="0" destOrd="0" presId="urn:microsoft.com/office/officeart/2005/8/layout/bProcess3"/>
    <dgm:cxn modelId="{DC8F793A-0199-4CD5-819C-CD92464A3D38}" type="presParOf" srcId="{41D7D5AC-B445-467D-8950-8884BB580A92}" destId="{7A87CF04-1852-41C5-B1F4-32483AA818C1}" srcOrd="8" destOrd="0" presId="urn:microsoft.com/office/officeart/2005/8/layout/bProcess3"/>
    <dgm:cxn modelId="{18DFC395-C5F4-41E1-89E0-51964D51651B}" type="presParOf" srcId="{41D7D5AC-B445-467D-8950-8884BB580A92}" destId="{8825B8F2-101E-4B32-8F87-CBF354008CC0}" srcOrd="9" destOrd="0" presId="urn:microsoft.com/office/officeart/2005/8/layout/bProcess3"/>
    <dgm:cxn modelId="{CA06CCF6-AA96-4FFB-9182-F2B2ABE99B92}" type="presParOf" srcId="{8825B8F2-101E-4B32-8F87-CBF354008CC0}" destId="{B53294D0-F2EA-4230-BB74-92545ACD7F8E}" srcOrd="0" destOrd="0" presId="urn:microsoft.com/office/officeart/2005/8/layout/bProcess3"/>
    <dgm:cxn modelId="{34B0B087-55B5-418C-ACE5-A158F508DE8B}" type="presParOf" srcId="{41D7D5AC-B445-467D-8950-8884BB580A92}" destId="{A493381D-3C20-43B2-A765-D284A897A476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709683-5764-4C94-93A3-F979166C665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9AF5A40-F2E0-4709-9B8C-5E743309E697}">
      <dgm:prSet phldrT="[文本]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dirty="0" smtClean="0"/>
            <a:t>1</a:t>
          </a:r>
          <a:endParaRPr lang="zh-CN" altLang="en-US" dirty="0"/>
        </a:p>
      </dgm:t>
    </dgm:pt>
    <dgm:pt modelId="{1D7C4631-7DA2-4B8B-8EBE-FE48ECD344B2}" type="parTrans" cxnId="{CB1176CA-DB72-4853-9181-F22871ED6BD4}">
      <dgm:prSet/>
      <dgm:spPr/>
      <dgm:t>
        <a:bodyPr/>
        <a:lstStyle/>
        <a:p>
          <a:endParaRPr lang="zh-CN" altLang="en-US"/>
        </a:p>
      </dgm:t>
    </dgm:pt>
    <dgm:pt modelId="{423938D1-3CF6-4101-8F74-47B089547069}" type="sibTrans" cxnId="{CB1176CA-DB72-4853-9181-F22871ED6BD4}">
      <dgm:prSet/>
      <dgm:spPr/>
      <dgm:t>
        <a:bodyPr/>
        <a:lstStyle/>
        <a:p>
          <a:endParaRPr lang="zh-CN" altLang="en-US"/>
        </a:p>
      </dgm:t>
    </dgm:pt>
    <dgm:pt modelId="{026DFE3A-4AB4-4E6F-A689-419C3BF6DD27}">
      <dgm:prSet phldrT="[文本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Create a folder named Anviz-c in the root directory of your USB disk.</a:t>
          </a:r>
          <a:endParaRPr lang="zh-CN" altLang="en-US" sz="1600" dirty="0">
            <a:solidFill>
              <a:schemeClr val="tx1"/>
            </a:solidFill>
          </a:endParaRPr>
        </a:p>
      </dgm:t>
    </dgm:pt>
    <dgm:pt modelId="{0E545260-CA71-485D-AE16-F000B00469AE}" type="parTrans" cxnId="{A5C763B9-1BD7-4B74-8C5D-CC6EE83B0F04}">
      <dgm:prSet/>
      <dgm:spPr/>
      <dgm:t>
        <a:bodyPr/>
        <a:lstStyle/>
        <a:p>
          <a:endParaRPr lang="zh-CN" altLang="en-US"/>
        </a:p>
      </dgm:t>
    </dgm:pt>
    <dgm:pt modelId="{6599F035-641E-4387-A863-01B4BE96F732}" type="sibTrans" cxnId="{A5C763B9-1BD7-4B74-8C5D-CC6EE83B0F04}">
      <dgm:prSet/>
      <dgm:spPr/>
      <dgm:t>
        <a:bodyPr/>
        <a:lstStyle/>
        <a:p>
          <a:endParaRPr lang="zh-CN" altLang="en-US"/>
        </a:p>
      </dgm:t>
    </dgm:pt>
    <dgm:pt modelId="{125D4714-55FE-4E10-B769-C863F889A0C4}">
      <dgm:prSet phldrT="[文本]" custT="1"/>
      <dgm:spPr>
        <a:gradFill flip="none" rotWithShape="0">
          <a:gsLst>
            <a:gs pos="0">
              <a:srgbClr val="FF9966">
                <a:tint val="66000"/>
                <a:satMod val="160000"/>
              </a:srgbClr>
            </a:gs>
            <a:gs pos="50000">
              <a:srgbClr val="FF9966">
                <a:tint val="44500"/>
                <a:satMod val="160000"/>
              </a:srgbClr>
            </a:gs>
            <a:gs pos="100000">
              <a:srgbClr val="FF99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Copy the firmware file named as TC.ROM to the </a:t>
          </a:r>
          <a:r>
            <a:rPr lang="en-US" altLang="zh-CN" sz="1600" dirty="0" err="1" smtClean="0">
              <a:solidFill>
                <a:schemeClr val="tx1"/>
              </a:solidFill>
            </a:rPr>
            <a:t>Anviz</a:t>
          </a:r>
          <a:r>
            <a:rPr lang="en-US" altLang="zh-CN" sz="1600" dirty="0" smtClean="0">
              <a:solidFill>
                <a:schemeClr val="tx1"/>
              </a:solidFill>
            </a:rPr>
            <a:t>-c folder.</a:t>
          </a:r>
          <a:endParaRPr lang="zh-CN" altLang="en-US" sz="1600" dirty="0">
            <a:solidFill>
              <a:schemeClr val="tx1"/>
            </a:solidFill>
          </a:endParaRPr>
        </a:p>
      </dgm:t>
    </dgm:pt>
    <dgm:pt modelId="{7076E276-1D2E-4A2C-BE9E-7A065D3EE550}" type="parTrans" cxnId="{8768A493-3A39-4F19-92C9-8605F86BE9AF}">
      <dgm:prSet/>
      <dgm:spPr/>
      <dgm:t>
        <a:bodyPr/>
        <a:lstStyle/>
        <a:p>
          <a:endParaRPr lang="zh-CN" altLang="en-US"/>
        </a:p>
      </dgm:t>
    </dgm:pt>
    <dgm:pt modelId="{43CD6C47-A2CE-4AD3-8721-2325C568A5F8}" type="sibTrans" cxnId="{8768A493-3A39-4F19-92C9-8605F86BE9AF}">
      <dgm:prSet/>
      <dgm:spPr/>
      <dgm:t>
        <a:bodyPr/>
        <a:lstStyle/>
        <a:p>
          <a:endParaRPr lang="zh-CN" altLang="en-US"/>
        </a:p>
      </dgm:t>
    </dgm:pt>
    <dgm:pt modelId="{1059FD2E-150E-4E90-8A0E-4E67210F8306}">
      <dgm:prSet phldrT="[文本]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dirty="0" smtClean="0"/>
            <a:t>3</a:t>
          </a:r>
          <a:endParaRPr lang="zh-CN" altLang="en-US" dirty="0"/>
        </a:p>
      </dgm:t>
    </dgm:pt>
    <dgm:pt modelId="{AAA30CC7-5208-467F-96B9-A60EA67345C4}" type="parTrans" cxnId="{55FB9C11-C9AC-42E9-90FD-3C361062FF75}">
      <dgm:prSet/>
      <dgm:spPr/>
      <dgm:t>
        <a:bodyPr/>
        <a:lstStyle/>
        <a:p>
          <a:endParaRPr lang="zh-CN" altLang="en-US"/>
        </a:p>
      </dgm:t>
    </dgm:pt>
    <dgm:pt modelId="{81A52F05-3E28-4263-83E1-377DEA820501}" type="sibTrans" cxnId="{55FB9C11-C9AC-42E9-90FD-3C361062FF75}">
      <dgm:prSet/>
      <dgm:spPr/>
      <dgm:t>
        <a:bodyPr/>
        <a:lstStyle/>
        <a:p>
          <a:endParaRPr lang="zh-CN" altLang="en-US"/>
        </a:p>
      </dgm:t>
    </dgm:pt>
    <dgm:pt modelId="{11CF0405-1452-41AF-8C38-618519D76D97}">
      <dgm:prSet phldrT="[文本]" custT="1"/>
      <dgm:spPr>
        <a:gradFill flip="none" rotWithShape="0">
          <a:gsLst>
            <a:gs pos="0">
              <a:srgbClr val="FFFF66">
                <a:tint val="66000"/>
                <a:satMod val="160000"/>
              </a:srgbClr>
            </a:gs>
            <a:gs pos="50000">
              <a:srgbClr val="FFFF66">
                <a:tint val="44500"/>
                <a:satMod val="160000"/>
              </a:srgbClr>
            </a:gs>
            <a:gs pos="100000">
              <a:srgbClr val="FFFF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Insert this USB disk to the C2 ,C3 or C2C</a:t>
          </a:r>
          <a:r>
            <a:rPr lang="en-US" altLang="zh-CN" sz="1600" dirty="0" smtClean="0">
              <a:solidFill>
                <a:srgbClr val="FFC000"/>
              </a:solidFill>
            </a:rPr>
            <a:t>.</a:t>
          </a:r>
          <a:endParaRPr lang="zh-CN" altLang="en-US" sz="1600" dirty="0">
            <a:solidFill>
              <a:srgbClr val="FFC000"/>
            </a:solidFill>
          </a:endParaRPr>
        </a:p>
      </dgm:t>
    </dgm:pt>
    <dgm:pt modelId="{53DEA713-C464-4582-9964-3535D3AFF95E}" type="parTrans" cxnId="{9ED44FA3-36D4-4C65-B0D1-877005ED593B}">
      <dgm:prSet/>
      <dgm:spPr/>
      <dgm:t>
        <a:bodyPr/>
        <a:lstStyle/>
        <a:p>
          <a:endParaRPr lang="zh-CN" altLang="en-US"/>
        </a:p>
      </dgm:t>
    </dgm:pt>
    <dgm:pt modelId="{51130E10-44C5-404D-9E00-292B7F7EAAE6}" type="sibTrans" cxnId="{9ED44FA3-36D4-4C65-B0D1-877005ED593B}">
      <dgm:prSet/>
      <dgm:spPr/>
      <dgm:t>
        <a:bodyPr/>
        <a:lstStyle/>
        <a:p>
          <a:endParaRPr lang="zh-CN" altLang="en-US"/>
        </a:p>
      </dgm:t>
    </dgm:pt>
    <dgm:pt modelId="{B4684271-3E78-4625-A283-B73339976089}">
      <dgm:prSet phldrT="[文本]"/>
      <dgm:spPr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dirty="0" smtClean="0"/>
            <a:t>4</a:t>
          </a:r>
          <a:endParaRPr lang="zh-CN" altLang="en-US" dirty="0"/>
        </a:p>
      </dgm:t>
    </dgm:pt>
    <dgm:pt modelId="{023AECA5-D9DF-475B-90C2-02D246112C3D}" type="parTrans" cxnId="{E9A9AC5A-6DE1-4F18-8D6E-EEF9393A8B49}">
      <dgm:prSet/>
      <dgm:spPr/>
      <dgm:t>
        <a:bodyPr/>
        <a:lstStyle/>
        <a:p>
          <a:endParaRPr lang="zh-CN" altLang="en-US"/>
        </a:p>
      </dgm:t>
    </dgm:pt>
    <dgm:pt modelId="{C3360900-E3A3-44CA-B4B6-C8FF9EFB80D1}" type="sibTrans" cxnId="{E9A9AC5A-6DE1-4F18-8D6E-EEF9393A8B49}">
      <dgm:prSet/>
      <dgm:spPr/>
      <dgm:t>
        <a:bodyPr/>
        <a:lstStyle/>
        <a:p>
          <a:endParaRPr lang="zh-CN" altLang="en-US"/>
        </a:p>
      </dgm:t>
    </dgm:pt>
    <dgm:pt modelId="{8A974880-4029-4CC6-ADCC-5C580EF4CB10}">
      <dgm:prSet phldrT="[文本]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dirty="0" smtClean="0"/>
            <a:t>5</a:t>
          </a:r>
          <a:endParaRPr lang="zh-CN" altLang="en-US" dirty="0"/>
        </a:p>
      </dgm:t>
    </dgm:pt>
    <dgm:pt modelId="{B6C4E59B-4867-4C92-A6BC-653BA98BCF00}" type="parTrans" cxnId="{6016787E-5DE1-4E13-AEA6-CB39ADA27F9F}">
      <dgm:prSet/>
      <dgm:spPr/>
      <dgm:t>
        <a:bodyPr/>
        <a:lstStyle/>
        <a:p>
          <a:endParaRPr lang="zh-CN" altLang="en-US"/>
        </a:p>
      </dgm:t>
    </dgm:pt>
    <dgm:pt modelId="{4111B99E-86B0-4E26-8105-1F21F68347EA}" type="sibTrans" cxnId="{6016787E-5DE1-4E13-AEA6-CB39ADA27F9F}">
      <dgm:prSet/>
      <dgm:spPr/>
      <dgm:t>
        <a:bodyPr/>
        <a:lstStyle/>
        <a:p>
          <a:endParaRPr lang="zh-CN" altLang="en-US"/>
        </a:p>
      </dgm:t>
    </dgm:pt>
    <dgm:pt modelId="{B31CE48C-3802-4A1F-97CC-3505838A6313}">
      <dgm:prSet phldrT="[文本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altLang="zh-CN" dirty="0" smtClean="0"/>
            <a:t>6</a:t>
          </a:r>
          <a:endParaRPr lang="zh-CN" altLang="en-US" dirty="0"/>
        </a:p>
      </dgm:t>
    </dgm:pt>
    <dgm:pt modelId="{5F3A436E-0139-410A-BA87-6BF9F8F28D46}" type="parTrans" cxnId="{1FC28FFE-716F-4C1E-ACF1-A30B31C5ACB9}">
      <dgm:prSet/>
      <dgm:spPr/>
      <dgm:t>
        <a:bodyPr/>
        <a:lstStyle/>
        <a:p>
          <a:endParaRPr lang="zh-CN" altLang="en-US"/>
        </a:p>
      </dgm:t>
    </dgm:pt>
    <dgm:pt modelId="{8140E94B-2256-4B76-875A-FA34D555595A}" type="sibTrans" cxnId="{1FC28FFE-716F-4C1E-ACF1-A30B31C5ACB9}">
      <dgm:prSet/>
      <dgm:spPr/>
      <dgm:t>
        <a:bodyPr/>
        <a:lstStyle/>
        <a:p>
          <a:endParaRPr lang="zh-CN" altLang="en-US"/>
        </a:p>
      </dgm:t>
    </dgm:pt>
    <dgm:pt modelId="{FE9E74A5-F2E3-406C-8711-03766160AC13}">
      <dgm:prSet phldrT="[文本]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dirty="0" smtClean="0"/>
            <a:t>7</a:t>
          </a:r>
          <a:endParaRPr lang="zh-CN" altLang="en-US" dirty="0"/>
        </a:p>
      </dgm:t>
    </dgm:pt>
    <dgm:pt modelId="{B6224047-D564-41D7-B2E7-DDBDA2452544}" type="parTrans" cxnId="{1193EAEF-A421-4FD3-B41B-DE965262CA73}">
      <dgm:prSet/>
      <dgm:spPr/>
      <dgm:t>
        <a:bodyPr/>
        <a:lstStyle/>
        <a:p>
          <a:endParaRPr lang="zh-CN" altLang="en-US"/>
        </a:p>
      </dgm:t>
    </dgm:pt>
    <dgm:pt modelId="{FCD4E10C-660F-41FE-8394-6DEDAA11597C}" type="sibTrans" cxnId="{1193EAEF-A421-4FD3-B41B-DE965262CA73}">
      <dgm:prSet/>
      <dgm:spPr/>
      <dgm:t>
        <a:bodyPr/>
        <a:lstStyle/>
        <a:p>
          <a:endParaRPr lang="zh-CN" altLang="en-US"/>
        </a:p>
      </dgm:t>
    </dgm:pt>
    <dgm:pt modelId="{1EC69236-49C5-4AA1-8382-852D1ADEE1B0}">
      <dgm:prSet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There is a boot interface appearing , wait the programming finish and the device will automatic restart.</a:t>
          </a:r>
          <a:endParaRPr lang="zh-CN" altLang="en-US" sz="1600" dirty="0">
            <a:solidFill>
              <a:schemeClr val="tx1"/>
            </a:solidFill>
          </a:endParaRPr>
        </a:p>
      </dgm:t>
    </dgm:pt>
    <dgm:pt modelId="{831FAFAB-D544-4ECD-9244-272931D2BD23}" type="parTrans" cxnId="{C5E72A58-0CD6-438B-9638-551C099E15E1}">
      <dgm:prSet/>
      <dgm:spPr/>
      <dgm:t>
        <a:bodyPr/>
        <a:lstStyle/>
        <a:p>
          <a:endParaRPr lang="zh-CN" altLang="en-US"/>
        </a:p>
      </dgm:t>
    </dgm:pt>
    <dgm:pt modelId="{B9E67483-A4CD-417C-8DE0-20BDA5938655}" type="sibTrans" cxnId="{C5E72A58-0CD6-438B-9638-551C099E15E1}">
      <dgm:prSet/>
      <dgm:spPr/>
      <dgm:t>
        <a:bodyPr/>
        <a:lstStyle/>
        <a:p>
          <a:endParaRPr lang="zh-CN" altLang="en-US"/>
        </a:p>
      </dgm:t>
    </dgm:pt>
    <dgm:pt modelId="{761BD5B6-2D61-4D08-8B29-D025A5721004}">
      <dgm:prSet custT="1"/>
      <dgm:spPr>
        <a:gradFill flip="none" rotWithShape="0">
          <a:gsLst>
            <a:gs pos="0">
              <a:schemeClr val="accent5">
                <a:lumMod val="50000"/>
                <a:tint val="66000"/>
                <a:satMod val="160000"/>
              </a:schemeClr>
            </a:gs>
            <a:gs pos="50000">
              <a:schemeClr val="accent5">
                <a:lumMod val="50000"/>
                <a:tint val="44500"/>
                <a:satMod val="160000"/>
              </a:schemeClr>
            </a:gs>
            <a:gs pos="100000">
              <a:schemeClr val="accent5">
                <a:lumMod val="50000"/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Just click OK button on the device .</a:t>
          </a:r>
          <a:endParaRPr lang="zh-CN" altLang="en-US" sz="1600" dirty="0">
            <a:solidFill>
              <a:schemeClr val="tx1"/>
            </a:solidFill>
          </a:endParaRPr>
        </a:p>
      </dgm:t>
    </dgm:pt>
    <dgm:pt modelId="{1B1AC77F-D18E-4397-A050-A5F46726C9BC}" type="parTrans" cxnId="{3E3A4A12-66DA-4853-9166-FF845B2F459C}">
      <dgm:prSet/>
      <dgm:spPr/>
      <dgm:t>
        <a:bodyPr/>
        <a:lstStyle/>
        <a:p>
          <a:endParaRPr lang="zh-CN" altLang="en-US"/>
        </a:p>
      </dgm:t>
    </dgm:pt>
    <dgm:pt modelId="{9EFAD25E-AB7B-4918-8337-018F09C06F17}" type="sibTrans" cxnId="{3E3A4A12-66DA-4853-9166-FF845B2F459C}">
      <dgm:prSet/>
      <dgm:spPr/>
      <dgm:t>
        <a:bodyPr/>
        <a:lstStyle/>
        <a:p>
          <a:endParaRPr lang="zh-CN" altLang="en-US"/>
        </a:p>
      </dgm:t>
    </dgm:pt>
    <dgm:pt modelId="{2C05AA48-56AD-44CB-B265-43D9BC84D00A}">
      <dgm:prSet custT="1"/>
      <dgm:spPr>
        <a:gradFill flip="none" rotWithShape="0">
          <a:gsLst>
            <a:gs pos="0">
              <a:schemeClr val="accent5">
                <a:lumMod val="50000"/>
                <a:tint val="66000"/>
                <a:satMod val="160000"/>
              </a:schemeClr>
            </a:gs>
            <a:gs pos="50000">
              <a:schemeClr val="accent5">
                <a:lumMod val="50000"/>
                <a:tint val="44500"/>
                <a:satMod val="160000"/>
              </a:schemeClr>
            </a:gs>
            <a:gs pos="100000">
              <a:schemeClr val="accent5">
                <a:lumMod val="50000"/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en-US" altLang="zh-CN" sz="1600" dirty="0">
            <a:solidFill>
              <a:schemeClr val="tx1"/>
            </a:solidFill>
          </a:endParaRPr>
        </a:p>
      </dgm:t>
    </dgm:pt>
    <dgm:pt modelId="{88AC93D2-FF3D-4B6B-849D-C37DFFE915F6}" type="parTrans" cxnId="{6A952EE6-71A1-4F1C-AE05-17537D9F3466}">
      <dgm:prSet/>
      <dgm:spPr/>
      <dgm:t>
        <a:bodyPr/>
        <a:lstStyle/>
        <a:p>
          <a:endParaRPr lang="zh-CN" altLang="en-US"/>
        </a:p>
      </dgm:t>
    </dgm:pt>
    <dgm:pt modelId="{BCDAD2DA-AD49-49C1-A917-DB0988CA9E54}" type="sibTrans" cxnId="{6A952EE6-71A1-4F1C-AE05-17537D9F3466}">
      <dgm:prSet/>
      <dgm:spPr/>
      <dgm:t>
        <a:bodyPr/>
        <a:lstStyle/>
        <a:p>
          <a:endParaRPr lang="zh-CN" altLang="en-US"/>
        </a:p>
      </dgm:t>
    </dgm:pt>
    <dgm:pt modelId="{FA1EEB5D-90A1-4625-87F0-5CD38570B7F3}">
      <dgm:prSet custT="1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b="0" dirty="0" smtClean="0">
              <a:solidFill>
                <a:schemeClr val="tx1"/>
              </a:solidFill>
            </a:rPr>
            <a:t>Click OK button and wait the procedure upgrading to 100% then there is a popup prompts </a:t>
          </a:r>
          <a:endParaRPr lang="zh-CN" altLang="en-US" sz="1600" b="0" dirty="0">
            <a:solidFill>
              <a:schemeClr val="tx1"/>
            </a:solidFill>
          </a:endParaRPr>
        </a:p>
      </dgm:t>
    </dgm:pt>
    <dgm:pt modelId="{51AD777A-63B6-46A1-BB77-55E67AC5B157}" type="parTrans" cxnId="{810698A5-FF9E-4962-95EF-DFEBE52A3C8C}">
      <dgm:prSet/>
      <dgm:spPr/>
      <dgm:t>
        <a:bodyPr/>
        <a:lstStyle/>
        <a:p>
          <a:endParaRPr lang="zh-CN" altLang="en-US"/>
        </a:p>
      </dgm:t>
    </dgm:pt>
    <dgm:pt modelId="{1FD13B4A-2150-485F-AC46-1ED1A1C09D40}" type="sibTrans" cxnId="{810698A5-FF9E-4962-95EF-DFEBE52A3C8C}">
      <dgm:prSet/>
      <dgm:spPr/>
      <dgm:t>
        <a:bodyPr/>
        <a:lstStyle/>
        <a:p>
          <a:endParaRPr lang="zh-CN" altLang="en-US"/>
        </a:p>
      </dgm:t>
    </dgm:pt>
    <dgm:pt modelId="{B0B25CBB-CE23-4F9B-A32F-D640209E2B56}">
      <dgm:prSet custT="1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en-US" altLang="zh-CN" sz="1600" b="0" dirty="0" smtClean="0">
            <a:solidFill>
              <a:schemeClr val="tx1"/>
            </a:solidFill>
          </a:endParaRPr>
        </a:p>
      </dgm:t>
    </dgm:pt>
    <dgm:pt modelId="{9728DF60-F3AD-4193-A965-A07FD6B97A83}" type="parTrans" cxnId="{E1EF4A41-E4B8-457D-B76D-D50BC2A2C38A}">
      <dgm:prSet/>
      <dgm:spPr/>
      <dgm:t>
        <a:bodyPr/>
        <a:lstStyle/>
        <a:p>
          <a:endParaRPr lang="zh-CN" altLang="en-US"/>
        </a:p>
      </dgm:t>
    </dgm:pt>
    <dgm:pt modelId="{7F2C4188-B18A-4AE2-BC7D-BF766E4B4961}" type="sibTrans" cxnId="{E1EF4A41-E4B8-457D-B76D-D50BC2A2C38A}">
      <dgm:prSet/>
      <dgm:spPr/>
      <dgm:t>
        <a:bodyPr/>
        <a:lstStyle/>
        <a:p>
          <a:endParaRPr lang="zh-CN" altLang="en-US"/>
        </a:p>
      </dgm:t>
    </dgm:pt>
    <dgm:pt modelId="{49F6C1E1-DCA6-4DEF-B746-5E3CE34296A5}">
      <dgm:prSet custT="1"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600" dirty="0" smtClean="0">
              <a:solidFill>
                <a:schemeClr val="tx1"/>
              </a:solidFill>
            </a:rPr>
            <a:t>Log in the main menu&gt; USB Manage option&gt;upload&gt;upgrade</a:t>
          </a:r>
          <a:endParaRPr lang="zh-CN" altLang="en-US" sz="1600" dirty="0">
            <a:solidFill>
              <a:schemeClr val="tx1"/>
            </a:solidFill>
          </a:endParaRPr>
        </a:p>
      </dgm:t>
    </dgm:pt>
    <dgm:pt modelId="{F5FF77C1-C9E5-464F-8057-87D1C8702593}" type="parTrans" cxnId="{E83FBA9D-1346-452C-9D23-2FC6F12873DA}">
      <dgm:prSet/>
      <dgm:spPr/>
      <dgm:t>
        <a:bodyPr/>
        <a:lstStyle/>
        <a:p>
          <a:endParaRPr lang="zh-CN" altLang="en-US"/>
        </a:p>
      </dgm:t>
    </dgm:pt>
    <dgm:pt modelId="{873CF085-AF46-470B-8B66-CFA047686418}" type="sibTrans" cxnId="{E83FBA9D-1346-452C-9D23-2FC6F12873DA}">
      <dgm:prSet/>
      <dgm:spPr/>
      <dgm:t>
        <a:bodyPr/>
        <a:lstStyle/>
        <a:p>
          <a:endParaRPr lang="zh-CN" altLang="en-US"/>
        </a:p>
      </dgm:t>
    </dgm:pt>
    <dgm:pt modelId="{E7496394-8D80-4E3B-8BFB-8BE7F257653F}">
      <dgm:prSet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en-US" altLang="zh-CN" sz="1300" dirty="0">
            <a:solidFill>
              <a:srgbClr val="92D050"/>
            </a:solidFill>
          </a:endParaRPr>
        </a:p>
      </dgm:t>
    </dgm:pt>
    <dgm:pt modelId="{3AC67E1B-663A-4E5E-A31F-18AB510EA54C}" type="parTrans" cxnId="{9C54C033-BEA2-40BE-B89E-298AE49E7CF7}">
      <dgm:prSet/>
      <dgm:spPr/>
      <dgm:t>
        <a:bodyPr/>
        <a:lstStyle/>
        <a:p>
          <a:endParaRPr lang="zh-CN" altLang="en-US"/>
        </a:p>
      </dgm:t>
    </dgm:pt>
    <dgm:pt modelId="{9A130920-8B2E-4C6F-B33C-2AA6E1789C27}" type="sibTrans" cxnId="{9C54C033-BEA2-40BE-B89E-298AE49E7CF7}">
      <dgm:prSet/>
      <dgm:spPr/>
      <dgm:t>
        <a:bodyPr/>
        <a:lstStyle/>
        <a:p>
          <a:endParaRPr lang="zh-CN" altLang="en-US"/>
        </a:p>
      </dgm:t>
    </dgm:pt>
    <dgm:pt modelId="{0C093801-8031-4342-B712-C87FA6CE0D72}">
      <dgm:prSet custT="1"/>
      <dgm:spPr>
        <a:gradFill flip="none" rotWithShape="0">
          <a:gsLst>
            <a:gs pos="0">
              <a:srgbClr val="FFFF66">
                <a:tint val="66000"/>
                <a:satMod val="160000"/>
              </a:srgbClr>
            </a:gs>
            <a:gs pos="50000">
              <a:srgbClr val="FFFF66">
                <a:tint val="44500"/>
                <a:satMod val="160000"/>
              </a:srgbClr>
            </a:gs>
            <a:gs pos="100000">
              <a:srgbClr val="FFFF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en-US" altLang="zh-CN" sz="1600" dirty="0">
            <a:solidFill>
              <a:srgbClr val="FFC000"/>
            </a:solidFill>
          </a:endParaRPr>
        </a:p>
      </dgm:t>
    </dgm:pt>
    <dgm:pt modelId="{D4EEEBC1-3433-4214-9597-7DF3EE11342D}" type="parTrans" cxnId="{BFACE9AF-9E45-4499-B0D3-D5A767757D5C}">
      <dgm:prSet/>
      <dgm:spPr/>
      <dgm:t>
        <a:bodyPr/>
        <a:lstStyle/>
        <a:p>
          <a:endParaRPr lang="zh-CN" altLang="en-US"/>
        </a:p>
      </dgm:t>
    </dgm:pt>
    <dgm:pt modelId="{2C7EE556-5D4F-44CC-AAE6-C4155D1A77F8}" type="sibTrans" cxnId="{BFACE9AF-9E45-4499-B0D3-D5A767757D5C}">
      <dgm:prSet/>
      <dgm:spPr/>
      <dgm:t>
        <a:bodyPr/>
        <a:lstStyle/>
        <a:p>
          <a:endParaRPr lang="zh-CN" altLang="en-US"/>
        </a:p>
      </dgm:t>
    </dgm:pt>
    <dgm:pt modelId="{B1C3D83B-C26D-4BB3-A56E-F8BFFF791F77}">
      <dgm:prSet custT="1"/>
      <dgm:spPr>
        <a:gradFill flip="none" rotWithShape="0">
          <a:gsLst>
            <a:gs pos="0">
              <a:srgbClr val="FF9966">
                <a:tint val="66000"/>
                <a:satMod val="160000"/>
              </a:srgbClr>
            </a:gs>
            <a:gs pos="50000">
              <a:srgbClr val="FF9966">
                <a:tint val="44500"/>
                <a:satMod val="160000"/>
              </a:srgbClr>
            </a:gs>
            <a:gs pos="100000">
              <a:srgbClr val="FF99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en-US" altLang="zh-CN" sz="1600" dirty="0">
            <a:solidFill>
              <a:srgbClr val="FF9933"/>
            </a:solidFill>
          </a:endParaRPr>
        </a:p>
      </dgm:t>
    </dgm:pt>
    <dgm:pt modelId="{04F9DFB6-3F66-4E4A-BECD-E49A3A0C4AF2}" type="parTrans" cxnId="{D549D507-A95A-4E6D-BDCB-4DA644E87B77}">
      <dgm:prSet/>
      <dgm:spPr/>
      <dgm:t>
        <a:bodyPr/>
        <a:lstStyle/>
        <a:p>
          <a:endParaRPr lang="zh-CN" altLang="en-US"/>
        </a:p>
      </dgm:t>
    </dgm:pt>
    <dgm:pt modelId="{ECF34220-B0D9-4829-9542-32CD28D82068}" type="sibTrans" cxnId="{D549D507-A95A-4E6D-BDCB-4DA644E87B77}">
      <dgm:prSet/>
      <dgm:spPr/>
      <dgm:t>
        <a:bodyPr/>
        <a:lstStyle/>
        <a:p>
          <a:endParaRPr lang="zh-CN" altLang="en-US"/>
        </a:p>
      </dgm:t>
    </dgm:pt>
    <dgm:pt modelId="{83C853D8-0351-41D3-A145-528039C47216}">
      <dgm:prSet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en-US" altLang="zh-CN" sz="1600" dirty="0">
            <a:solidFill>
              <a:schemeClr val="tx1"/>
            </a:solidFill>
          </a:endParaRPr>
        </a:p>
      </dgm:t>
    </dgm:pt>
    <dgm:pt modelId="{D3D404BD-1CA9-4AB0-97A8-0C681A442FF1}" type="parTrans" cxnId="{523A3A09-66E6-4FCF-BE81-3CAC58ADC922}">
      <dgm:prSet/>
      <dgm:spPr/>
      <dgm:t>
        <a:bodyPr/>
        <a:lstStyle/>
        <a:p>
          <a:endParaRPr lang="zh-CN" altLang="en-US"/>
        </a:p>
      </dgm:t>
    </dgm:pt>
    <dgm:pt modelId="{5BAE1CD3-00B7-4BAF-9FDA-04A229210D62}" type="sibTrans" cxnId="{523A3A09-66E6-4FCF-BE81-3CAC58ADC922}">
      <dgm:prSet/>
      <dgm:spPr/>
      <dgm:t>
        <a:bodyPr/>
        <a:lstStyle/>
        <a:p>
          <a:endParaRPr lang="zh-CN" altLang="en-US"/>
        </a:p>
      </dgm:t>
    </dgm:pt>
    <dgm:pt modelId="{374B4257-4DEE-453C-883A-3D17943D52DC}">
      <dgm:prSet phldrT="[文本]"/>
      <dgm:spPr>
        <a:gradFill flip="none" rotWithShape="0">
          <a:gsLst>
            <a:gs pos="0">
              <a:srgbClr val="F8C9A6">
                <a:shade val="30000"/>
                <a:satMod val="115000"/>
              </a:srgbClr>
            </a:gs>
            <a:gs pos="50000">
              <a:srgbClr val="F8C9A6">
                <a:shade val="67500"/>
                <a:satMod val="115000"/>
              </a:srgbClr>
            </a:gs>
            <a:gs pos="100000">
              <a:srgbClr val="F8C9A6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altLang="zh-CN" dirty="0" smtClean="0"/>
            <a:t>2</a:t>
          </a:r>
          <a:endParaRPr lang="zh-CN" altLang="en-US" dirty="0"/>
        </a:p>
      </dgm:t>
    </dgm:pt>
    <dgm:pt modelId="{4C188D81-8807-43C8-8049-C38CEADBBA02}" type="sibTrans" cxnId="{904ABF45-184B-42CE-9D9A-4489A8A0283D}">
      <dgm:prSet/>
      <dgm:spPr/>
      <dgm:t>
        <a:bodyPr/>
        <a:lstStyle/>
        <a:p>
          <a:endParaRPr lang="zh-CN" altLang="en-US"/>
        </a:p>
      </dgm:t>
    </dgm:pt>
    <dgm:pt modelId="{86D4CC88-117A-4386-A01A-E7F9C62F87CE}" type="parTrans" cxnId="{904ABF45-184B-42CE-9D9A-4489A8A0283D}">
      <dgm:prSet/>
      <dgm:spPr/>
      <dgm:t>
        <a:bodyPr/>
        <a:lstStyle/>
        <a:p>
          <a:endParaRPr lang="zh-CN" altLang="en-US"/>
        </a:p>
      </dgm:t>
    </dgm:pt>
    <dgm:pt modelId="{F9E6184C-C44C-4D42-BEA3-C5EC005447D3}">
      <dgm:prSet phldrT="[文本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zh-CN" altLang="en-US" sz="1600" dirty="0">
            <a:solidFill>
              <a:schemeClr val="tx1"/>
            </a:solidFill>
          </a:endParaRPr>
        </a:p>
      </dgm:t>
    </dgm:pt>
    <dgm:pt modelId="{D4BBF19C-BB7C-4A2C-BECB-CE17A40BD26E}" type="parTrans" cxnId="{FD5B9CB4-B10A-48D0-AE85-E0129C7C700A}">
      <dgm:prSet/>
      <dgm:spPr/>
      <dgm:t>
        <a:bodyPr/>
        <a:lstStyle/>
        <a:p>
          <a:endParaRPr lang="zh-CN" altLang="en-US"/>
        </a:p>
      </dgm:t>
    </dgm:pt>
    <dgm:pt modelId="{49B5E750-D833-4E2A-8638-250B7CD65EE6}" type="sibTrans" cxnId="{FD5B9CB4-B10A-48D0-AE85-E0129C7C700A}">
      <dgm:prSet/>
      <dgm:spPr/>
      <dgm:t>
        <a:bodyPr/>
        <a:lstStyle/>
        <a:p>
          <a:endParaRPr lang="zh-CN" altLang="en-US"/>
        </a:p>
      </dgm:t>
    </dgm:pt>
    <dgm:pt modelId="{1413F184-AA0B-400A-BC2B-0ADE26650A76}">
      <dgm:prSet phldrT="[文本]" custT="1"/>
      <dgm:spPr>
        <a:gradFill flip="none" rotWithShape="0">
          <a:gsLst>
            <a:gs pos="0">
              <a:srgbClr val="FF9966">
                <a:tint val="66000"/>
                <a:satMod val="160000"/>
              </a:srgbClr>
            </a:gs>
            <a:gs pos="50000">
              <a:srgbClr val="FF9966">
                <a:tint val="44500"/>
                <a:satMod val="160000"/>
              </a:srgbClr>
            </a:gs>
            <a:gs pos="100000">
              <a:srgbClr val="FF99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zh-CN" altLang="en-US" sz="1600" dirty="0">
            <a:solidFill>
              <a:schemeClr val="tx1"/>
            </a:solidFill>
          </a:endParaRPr>
        </a:p>
      </dgm:t>
    </dgm:pt>
    <dgm:pt modelId="{F247966B-8331-41BA-B58E-4157D3AB6002}" type="parTrans" cxnId="{4C3409C5-08A2-481E-95D8-2076BE8C1148}">
      <dgm:prSet/>
      <dgm:spPr/>
      <dgm:t>
        <a:bodyPr/>
        <a:lstStyle/>
        <a:p>
          <a:endParaRPr lang="zh-CN" altLang="en-US"/>
        </a:p>
      </dgm:t>
    </dgm:pt>
    <dgm:pt modelId="{A8FEEE31-3D3C-4710-A46D-2D81A7D5BAA0}" type="sibTrans" cxnId="{4C3409C5-08A2-481E-95D8-2076BE8C1148}">
      <dgm:prSet/>
      <dgm:spPr/>
      <dgm:t>
        <a:bodyPr/>
        <a:lstStyle/>
        <a:p>
          <a:endParaRPr lang="zh-CN" altLang="en-US"/>
        </a:p>
      </dgm:t>
    </dgm:pt>
    <dgm:pt modelId="{B3280F26-C7C6-4E45-AA2A-E5074E807A1F}">
      <dgm:prSet phldrT="[文本]" custT="1"/>
      <dgm:spPr>
        <a:gradFill flip="none" rotWithShape="0">
          <a:gsLst>
            <a:gs pos="0">
              <a:srgbClr val="FFFF66">
                <a:tint val="66000"/>
                <a:satMod val="160000"/>
              </a:srgbClr>
            </a:gs>
            <a:gs pos="50000">
              <a:srgbClr val="FFFF66">
                <a:tint val="44500"/>
                <a:satMod val="160000"/>
              </a:srgbClr>
            </a:gs>
            <a:gs pos="100000">
              <a:srgbClr val="FFFF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zh-CN" altLang="en-US" sz="1600" dirty="0">
            <a:solidFill>
              <a:srgbClr val="FFC000"/>
            </a:solidFill>
          </a:endParaRPr>
        </a:p>
      </dgm:t>
    </dgm:pt>
    <dgm:pt modelId="{ECAB4472-BC85-4766-8E32-70E84363A9C8}" type="parTrans" cxnId="{9B77C5F1-2F7D-4CD1-ACF1-5728658D7B66}">
      <dgm:prSet/>
      <dgm:spPr/>
      <dgm:t>
        <a:bodyPr/>
        <a:lstStyle/>
        <a:p>
          <a:endParaRPr lang="zh-CN" altLang="en-US"/>
        </a:p>
      </dgm:t>
    </dgm:pt>
    <dgm:pt modelId="{9D9050FC-AFD7-430E-B8B8-B8C422BC00FB}" type="sibTrans" cxnId="{9B77C5F1-2F7D-4CD1-ACF1-5728658D7B66}">
      <dgm:prSet/>
      <dgm:spPr/>
      <dgm:t>
        <a:bodyPr/>
        <a:lstStyle/>
        <a:p>
          <a:endParaRPr lang="zh-CN" altLang="en-US"/>
        </a:p>
      </dgm:t>
    </dgm:pt>
    <dgm:pt modelId="{F1277405-8EF4-4D16-BF52-7B2EA9A91402}">
      <dgm:prSet custT="1"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zh-CN" altLang="en-US" sz="1600" dirty="0">
            <a:solidFill>
              <a:schemeClr val="tx1"/>
            </a:solidFill>
          </a:endParaRPr>
        </a:p>
      </dgm:t>
    </dgm:pt>
    <dgm:pt modelId="{6508FD4E-CE83-4BCD-8C3B-CC199721E4F2}" type="parTrans" cxnId="{98D2927A-BB97-4135-A3C5-8745E3D03F80}">
      <dgm:prSet/>
      <dgm:spPr/>
      <dgm:t>
        <a:bodyPr/>
        <a:lstStyle/>
        <a:p>
          <a:endParaRPr lang="zh-CN" altLang="en-US"/>
        </a:p>
      </dgm:t>
    </dgm:pt>
    <dgm:pt modelId="{D5CE15A3-073B-445D-B1E5-CAC81C912FFD}" type="sibTrans" cxnId="{98D2927A-BB97-4135-A3C5-8745E3D03F80}">
      <dgm:prSet/>
      <dgm:spPr/>
      <dgm:t>
        <a:bodyPr/>
        <a:lstStyle/>
        <a:p>
          <a:endParaRPr lang="zh-CN" altLang="en-US"/>
        </a:p>
      </dgm:t>
    </dgm:pt>
    <dgm:pt modelId="{74D842F9-761E-436C-B8BA-C5CD8A07E8B5}">
      <dgm:prSet custT="1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zh-CN" altLang="en-US" sz="1600" b="0" dirty="0">
            <a:solidFill>
              <a:schemeClr val="tx1"/>
            </a:solidFill>
          </a:endParaRPr>
        </a:p>
      </dgm:t>
    </dgm:pt>
    <dgm:pt modelId="{809CE89A-4684-4254-B311-B4BC57CDE285}" type="parTrans" cxnId="{4A290B46-5160-4353-BC17-12C07C148A7F}">
      <dgm:prSet/>
      <dgm:spPr/>
      <dgm:t>
        <a:bodyPr/>
        <a:lstStyle/>
        <a:p>
          <a:endParaRPr lang="zh-CN" altLang="en-US"/>
        </a:p>
      </dgm:t>
    </dgm:pt>
    <dgm:pt modelId="{3C743C73-34A0-4991-AB0E-C938439DA85C}" type="sibTrans" cxnId="{4A290B46-5160-4353-BC17-12C07C148A7F}">
      <dgm:prSet/>
      <dgm:spPr/>
      <dgm:t>
        <a:bodyPr/>
        <a:lstStyle/>
        <a:p>
          <a:endParaRPr lang="zh-CN" altLang="en-US"/>
        </a:p>
      </dgm:t>
    </dgm:pt>
    <dgm:pt modelId="{47462ECA-128E-477B-8D7A-FD37025F96AA}">
      <dgm:prSet custT="1"/>
      <dgm:spPr>
        <a:gradFill flip="none" rotWithShape="0">
          <a:gsLst>
            <a:gs pos="0">
              <a:schemeClr val="accent5">
                <a:lumMod val="50000"/>
                <a:tint val="66000"/>
                <a:satMod val="160000"/>
              </a:schemeClr>
            </a:gs>
            <a:gs pos="50000">
              <a:schemeClr val="accent5">
                <a:lumMod val="50000"/>
                <a:tint val="44500"/>
                <a:satMod val="160000"/>
              </a:schemeClr>
            </a:gs>
            <a:gs pos="100000">
              <a:schemeClr val="accent5">
                <a:lumMod val="50000"/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endParaRPr lang="zh-CN" altLang="en-US" sz="1600" dirty="0">
            <a:solidFill>
              <a:schemeClr val="tx1"/>
            </a:solidFill>
          </a:endParaRPr>
        </a:p>
      </dgm:t>
    </dgm:pt>
    <dgm:pt modelId="{2ECF2E1F-A8FF-4E06-97F2-FD8E196351B9}" type="parTrans" cxnId="{4816DC58-7218-435B-8EDD-88F56600DE15}">
      <dgm:prSet/>
      <dgm:spPr/>
      <dgm:t>
        <a:bodyPr/>
        <a:lstStyle/>
        <a:p>
          <a:endParaRPr lang="zh-CN" altLang="en-US"/>
        </a:p>
      </dgm:t>
    </dgm:pt>
    <dgm:pt modelId="{0D5E3C86-5A24-4BF9-A154-F5E4E8FFA2CB}" type="sibTrans" cxnId="{4816DC58-7218-435B-8EDD-88F56600DE15}">
      <dgm:prSet/>
      <dgm:spPr/>
      <dgm:t>
        <a:bodyPr/>
        <a:lstStyle/>
        <a:p>
          <a:endParaRPr lang="zh-CN" altLang="en-US"/>
        </a:p>
      </dgm:t>
    </dgm:pt>
    <dgm:pt modelId="{EE18CAEE-222C-47D0-B1C6-72D01FB2C489}" type="pres">
      <dgm:prSet presAssocID="{73709683-5764-4C94-93A3-F979166C66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8F922B0-0AAD-484F-812C-8B4282384156}" type="pres">
      <dgm:prSet presAssocID="{49AF5A40-F2E0-4709-9B8C-5E743309E697}" presName="composite" presStyleCnt="0"/>
      <dgm:spPr/>
    </dgm:pt>
    <dgm:pt modelId="{EB88D5B4-FD97-498A-8039-A07B724C2F8C}" type="pres">
      <dgm:prSet presAssocID="{49AF5A40-F2E0-4709-9B8C-5E743309E697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5E5A8EA-DAF6-4EDA-A35F-8CC7D7D04E9E}" type="pres">
      <dgm:prSet presAssocID="{49AF5A40-F2E0-4709-9B8C-5E743309E697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D28E52B-9BCD-4903-8F14-57E1B74EBFA0}" type="pres">
      <dgm:prSet presAssocID="{423938D1-3CF6-4101-8F74-47B089547069}" presName="sp" presStyleCnt="0"/>
      <dgm:spPr/>
    </dgm:pt>
    <dgm:pt modelId="{FAFDC42E-4E96-4457-8288-BA72821AEB79}" type="pres">
      <dgm:prSet presAssocID="{374B4257-4DEE-453C-883A-3D17943D52DC}" presName="composite" presStyleCnt="0"/>
      <dgm:spPr/>
    </dgm:pt>
    <dgm:pt modelId="{49F1ABFD-F203-4029-8E41-0BF8044DA9F8}" type="pres">
      <dgm:prSet presAssocID="{374B4257-4DEE-453C-883A-3D17943D52DC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F87D5B-71E2-4407-B4F1-59B4693427B5}" type="pres">
      <dgm:prSet presAssocID="{374B4257-4DEE-453C-883A-3D17943D52DC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2B2C9F-E9EE-4486-9BDE-4792BCF79D4F}" type="pres">
      <dgm:prSet presAssocID="{4C188D81-8807-43C8-8049-C38CEADBBA02}" presName="sp" presStyleCnt="0"/>
      <dgm:spPr/>
    </dgm:pt>
    <dgm:pt modelId="{331E79E3-36A8-446E-93D0-828C05C69C2C}" type="pres">
      <dgm:prSet presAssocID="{1059FD2E-150E-4E90-8A0E-4E67210F8306}" presName="composite" presStyleCnt="0"/>
      <dgm:spPr/>
    </dgm:pt>
    <dgm:pt modelId="{2A786B8F-914B-4A89-844C-CB570E8BADBB}" type="pres">
      <dgm:prSet presAssocID="{1059FD2E-150E-4E90-8A0E-4E67210F8306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952AD9-62B3-4BDD-8D42-6B22EC4DFC26}" type="pres">
      <dgm:prSet presAssocID="{1059FD2E-150E-4E90-8A0E-4E67210F8306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CC4EE2A-508A-461E-883E-9E47D2E35D33}" type="pres">
      <dgm:prSet presAssocID="{81A52F05-3E28-4263-83E1-377DEA820501}" presName="sp" presStyleCnt="0"/>
      <dgm:spPr/>
    </dgm:pt>
    <dgm:pt modelId="{194969CB-B39D-4D5A-95ED-77B76FA0C25F}" type="pres">
      <dgm:prSet presAssocID="{B4684271-3E78-4625-A283-B73339976089}" presName="composite" presStyleCnt="0"/>
      <dgm:spPr/>
    </dgm:pt>
    <dgm:pt modelId="{8081DB0E-3699-4C83-8CAA-C000488462E2}" type="pres">
      <dgm:prSet presAssocID="{B4684271-3E78-4625-A283-B73339976089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A044E12-4135-4551-9862-8D16F19E2496}" type="pres">
      <dgm:prSet presAssocID="{B4684271-3E78-4625-A283-B73339976089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AD13A0D-EF70-4F85-827E-9B84151B3F9E}" type="pres">
      <dgm:prSet presAssocID="{C3360900-E3A3-44CA-B4B6-C8FF9EFB80D1}" presName="sp" presStyleCnt="0"/>
      <dgm:spPr/>
    </dgm:pt>
    <dgm:pt modelId="{8FF2A789-B296-4ECB-8A71-7725CE5C3B86}" type="pres">
      <dgm:prSet presAssocID="{8A974880-4029-4CC6-ADCC-5C580EF4CB10}" presName="composite" presStyleCnt="0"/>
      <dgm:spPr/>
    </dgm:pt>
    <dgm:pt modelId="{7944019B-A6E9-41AF-B6E3-9E2F3DCE7D76}" type="pres">
      <dgm:prSet presAssocID="{8A974880-4029-4CC6-ADCC-5C580EF4CB10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3A68E3-B244-42FE-816D-118C03C1078E}" type="pres">
      <dgm:prSet presAssocID="{8A974880-4029-4CC6-ADCC-5C580EF4CB10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B057C8-42F3-4E06-A61D-7FC1E9ABB5CC}" type="pres">
      <dgm:prSet presAssocID="{4111B99E-86B0-4E26-8105-1F21F68347EA}" presName="sp" presStyleCnt="0"/>
      <dgm:spPr/>
    </dgm:pt>
    <dgm:pt modelId="{F084FE36-4E45-4B4F-9BB1-9E2056818A09}" type="pres">
      <dgm:prSet presAssocID="{B31CE48C-3802-4A1F-97CC-3505838A6313}" presName="composite" presStyleCnt="0"/>
      <dgm:spPr/>
    </dgm:pt>
    <dgm:pt modelId="{0FE4EA58-6C5E-40F5-8B2C-EC657875CB66}" type="pres">
      <dgm:prSet presAssocID="{B31CE48C-3802-4A1F-97CC-3505838A6313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4547FE-ADCB-48B8-B616-4847BAFD4347}" type="pres">
      <dgm:prSet presAssocID="{B31CE48C-3802-4A1F-97CC-3505838A6313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8DF726-A6A6-490A-8B5C-01EB53C3E904}" type="pres">
      <dgm:prSet presAssocID="{8140E94B-2256-4B76-875A-FA34D555595A}" presName="sp" presStyleCnt="0"/>
      <dgm:spPr/>
    </dgm:pt>
    <dgm:pt modelId="{4DFF9E5D-81BB-439A-99EF-BF3AFEB49A71}" type="pres">
      <dgm:prSet presAssocID="{FE9E74A5-F2E3-406C-8711-03766160AC13}" presName="composite" presStyleCnt="0"/>
      <dgm:spPr/>
    </dgm:pt>
    <dgm:pt modelId="{29A0EEE5-D1A9-4655-9C0B-CAACDA2EC49D}" type="pres">
      <dgm:prSet presAssocID="{FE9E74A5-F2E3-406C-8711-03766160AC13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4377A84-EC05-47CB-AD0C-29B1AB4DBFBC}" type="pres">
      <dgm:prSet presAssocID="{FE9E74A5-F2E3-406C-8711-03766160AC13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8D2927A-BB97-4135-A3C5-8745E3D03F80}" srcId="{B4684271-3E78-4625-A283-B73339976089}" destId="{F1277405-8EF4-4D16-BF52-7B2EA9A91402}" srcOrd="0" destOrd="0" parTransId="{6508FD4E-CE83-4BCD-8C3B-CC199721E4F2}" sibTransId="{D5CE15A3-073B-445D-B1E5-CAC81C912FFD}"/>
    <dgm:cxn modelId="{36C13806-786E-4090-AE63-793E123ABCF4}" type="presOf" srcId="{761BD5B6-2D61-4D08-8B29-D025A5721004}" destId="{8C4547FE-ADCB-48B8-B616-4847BAFD4347}" srcOrd="0" destOrd="1" presId="urn:microsoft.com/office/officeart/2005/8/layout/chevron2"/>
    <dgm:cxn modelId="{F04EA046-177B-478F-A0DA-C75462938C9B}" type="presOf" srcId="{47462ECA-128E-477B-8D7A-FD37025F96AA}" destId="{8C4547FE-ADCB-48B8-B616-4847BAFD4347}" srcOrd="0" destOrd="0" presId="urn:microsoft.com/office/officeart/2005/8/layout/chevron2"/>
    <dgm:cxn modelId="{A6325867-3F1F-4F0A-96B7-552A0367B5BE}" type="presOf" srcId="{73709683-5764-4C94-93A3-F979166C6654}" destId="{EE18CAEE-222C-47D0-B1C6-72D01FB2C489}" srcOrd="0" destOrd="0" presId="urn:microsoft.com/office/officeart/2005/8/layout/chevron2"/>
    <dgm:cxn modelId="{75032066-B750-4553-902C-7A34D47A4601}" type="presOf" srcId="{83C853D8-0351-41D3-A145-528039C47216}" destId="{25E5A8EA-DAF6-4EDA-A35F-8CC7D7D04E9E}" srcOrd="0" destOrd="2" presId="urn:microsoft.com/office/officeart/2005/8/layout/chevron2"/>
    <dgm:cxn modelId="{9B77C5F1-2F7D-4CD1-ACF1-5728658D7B66}" srcId="{1059FD2E-150E-4E90-8A0E-4E67210F8306}" destId="{B3280F26-C7C6-4E45-AA2A-E5074E807A1F}" srcOrd="0" destOrd="0" parTransId="{ECAB4472-BC85-4766-8E32-70E84363A9C8}" sibTransId="{9D9050FC-AFD7-430E-B8B8-B8C422BC00FB}"/>
    <dgm:cxn modelId="{A5C763B9-1BD7-4B74-8C5D-CC6EE83B0F04}" srcId="{49AF5A40-F2E0-4709-9B8C-5E743309E697}" destId="{026DFE3A-4AB4-4E6F-A689-419C3BF6DD27}" srcOrd="1" destOrd="0" parTransId="{0E545260-CA71-485D-AE16-F000B00469AE}" sibTransId="{6599F035-641E-4387-A863-01B4BE96F732}"/>
    <dgm:cxn modelId="{810698A5-FF9E-4962-95EF-DFEBE52A3C8C}" srcId="{8A974880-4029-4CC6-ADCC-5C580EF4CB10}" destId="{FA1EEB5D-90A1-4625-87F0-5CD38570B7F3}" srcOrd="1" destOrd="0" parTransId="{51AD777A-63B6-46A1-BB77-55E67AC5B157}" sibTransId="{1FD13B4A-2150-485F-AC46-1ED1A1C09D40}"/>
    <dgm:cxn modelId="{FD5B9CB4-B10A-48D0-AE85-E0129C7C700A}" srcId="{49AF5A40-F2E0-4709-9B8C-5E743309E697}" destId="{F9E6184C-C44C-4D42-BEA3-C5EC005447D3}" srcOrd="0" destOrd="0" parTransId="{D4BBF19C-BB7C-4A2C-BECB-CE17A40BD26E}" sibTransId="{49B5E750-D833-4E2A-8638-250B7CD65EE6}"/>
    <dgm:cxn modelId="{125A1195-C431-45F4-AA2A-CE694A629E2E}" type="presOf" srcId="{B4684271-3E78-4625-A283-B73339976089}" destId="{8081DB0E-3699-4C83-8CAA-C000488462E2}" srcOrd="0" destOrd="0" presId="urn:microsoft.com/office/officeart/2005/8/layout/chevron2"/>
    <dgm:cxn modelId="{6A952EE6-71A1-4F1C-AE05-17537D9F3466}" srcId="{B31CE48C-3802-4A1F-97CC-3505838A6313}" destId="{2C05AA48-56AD-44CB-B265-43D9BC84D00A}" srcOrd="2" destOrd="0" parTransId="{88AC93D2-FF3D-4B6B-849D-C37DFFE915F6}" sibTransId="{BCDAD2DA-AD49-49C1-A917-DB0988CA9E54}"/>
    <dgm:cxn modelId="{BFACE9AF-9E45-4499-B0D3-D5A767757D5C}" srcId="{1059FD2E-150E-4E90-8A0E-4E67210F8306}" destId="{0C093801-8031-4342-B712-C87FA6CE0D72}" srcOrd="2" destOrd="0" parTransId="{D4EEEBC1-3433-4214-9597-7DF3EE11342D}" sibTransId="{2C7EE556-5D4F-44CC-AAE6-C4155D1A77F8}"/>
    <dgm:cxn modelId="{09FDF7AE-4459-4698-810C-937F0BE1C9CA}" type="presOf" srcId="{1413F184-AA0B-400A-BC2B-0ADE26650A76}" destId="{11F87D5B-71E2-4407-B4F1-59B4693427B5}" srcOrd="0" destOrd="0" presId="urn:microsoft.com/office/officeart/2005/8/layout/chevron2"/>
    <dgm:cxn modelId="{A2320A2A-0454-4550-BF9F-9CA07105D943}" type="presOf" srcId="{2C05AA48-56AD-44CB-B265-43D9BC84D00A}" destId="{8C4547FE-ADCB-48B8-B616-4847BAFD4347}" srcOrd="0" destOrd="2" presId="urn:microsoft.com/office/officeart/2005/8/layout/chevron2"/>
    <dgm:cxn modelId="{E9A9AC5A-6DE1-4F18-8D6E-EEF9393A8B49}" srcId="{73709683-5764-4C94-93A3-F979166C6654}" destId="{B4684271-3E78-4625-A283-B73339976089}" srcOrd="3" destOrd="0" parTransId="{023AECA5-D9DF-475B-90C2-02D246112C3D}" sibTransId="{C3360900-E3A3-44CA-B4B6-C8FF9EFB80D1}"/>
    <dgm:cxn modelId="{E1EF4A41-E4B8-457D-B76D-D50BC2A2C38A}" srcId="{8A974880-4029-4CC6-ADCC-5C580EF4CB10}" destId="{B0B25CBB-CE23-4F9B-A32F-D640209E2B56}" srcOrd="2" destOrd="0" parTransId="{9728DF60-F3AD-4193-A965-A07FD6B97A83}" sibTransId="{7F2C4188-B18A-4AE2-BC7D-BF766E4B4961}"/>
    <dgm:cxn modelId="{4A290B46-5160-4353-BC17-12C07C148A7F}" srcId="{8A974880-4029-4CC6-ADCC-5C580EF4CB10}" destId="{74D842F9-761E-436C-B8BA-C5CD8A07E8B5}" srcOrd="0" destOrd="0" parTransId="{809CE89A-4684-4254-B311-B4BC57CDE285}" sibTransId="{3C743C73-34A0-4991-AB0E-C938439DA85C}"/>
    <dgm:cxn modelId="{55FB9C11-C9AC-42E9-90FD-3C361062FF75}" srcId="{73709683-5764-4C94-93A3-F979166C6654}" destId="{1059FD2E-150E-4E90-8A0E-4E67210F8306}" srcOrd="2" destOrd="0" parTransId="{AAA30CC7-5208-467F-96B9-A60EA67345C4}" sibTransId="{81A52F05-3E28-4263-83E1-377DEA820501}"/>
    <dgm:cxn modelId="{4E5A5D04-0087-45FB-A311-E8EE57AAA42D}" type="presOf" srcId="{374B4257-4DEE-453C-883A-3D17943D52DC}" destId="{49F1ABFD-F203-4029-8E41-0BF8044DA9F8}" srcOrd="0" destOrd="0" presId="urn:microsoft.com/office/officeart/2005/8/layout/chevron2"/>
    <dgm:cxn modelId="{311F0A84-EF0F-43E5-8C3F-D0D605CF9C16}" type="presOf" srcId="{49F6C1E1-DCA6-4DEF-B746-5E3CE34296A5}" destId="{1A044E12-4135-4551-9862-8D16F19E2496}" srcOrd="0" destOrd="1" presId="urn:microsoft.com/office/officeart/2005/8/layout/chevron2"/>
    <dgm:cxn modelId="{0AA34F6F-4EA2-4AA6-A29A-76BB49AEA78A}" type="presOf" srcId="{B1C3D83B-C26D-4BB3-A56E-F8BFFF791F77}" destId="{11F87D5B-71E2-4407-B4F1-59B4693427B5}" srcOrd="0" destOrd="2" presId="urn:microsoft.com/office/officeart/2005/8/layout/chevron2"/>
    <dgm:cxn modelId="{6E98E16D-F03B-471D-9972-5765891D6484}" type="presOf" srcId="{8A974880-4029-4CC6-ADCC-5C580EF4CB10}" destId="{7944019B-A6E9-41AF-B6E3-9E2F3DCE7D76}" srcOrd="0" destOrd="0" presId="urn:microsoft.com/office/officeart/2005/8/layout/chevron2"/>
    <dgm:cxn modelId="{6016787E-5DE1-4E13-AEA6-CB39ADA27F9F}" srcId="{73709683-5764-4C94-93A3-F979166C6654}" destId="{8A974880-4029-4CC6-ADCC-5C580EF4CB10}" srcOrd="4" destOrd="0" parTransId="{B6C4E59B-4867-4C92-A6BC-653BA98BCF00}" sibTransId="{4111B99E-86B0-4E26-8105-1F21F68347EA}"/>
    <dgm:cxn modelId="{4816DC58-7218-435B-8EDD-88F56600DE15}" srcId="{B31CE48C-3802-4A1F-97CC-3505838A6313}" destId="{47462ECA-128E-477B-8D7A-FD37025F96AA}" srcOrd="0" destOrd="0" parTransId="{2ECF2E1F-A8FF-4E06-97F2-FD8E196351B9}" sibTransId="{0D5E3C86-5A24-4BF9-A154-F5E4E8FFA2CB}"/>
    <dgm:cxn modelId="{E83FBA9D-1346-452C-9D23-2FC6F12873DA}" srcId="{B4684271-3E78-4625-A283-B73339976089}" destId="{49F6C1E1-DCA6-4DEF-B746-5E3CE34296A5}" srcOrd="1" destOrd="0" parTransId="{F5FF77C1-C9E5-464F-8057-87D1C8702593}" sibTransId="{873CF085-AF46-470B-8B66-CFA047686418}"/>
    <dgm:cxn modelId="{1193EAEF-A421-4FD3-B41B-DE965262CA73}" srcId="{73709683-5764-4C94-93A3-F979166C6654}" destId="{FE9E74A5-F2E3-406C-8711-03766160AC13}" srcOrd="6" destOrd="0" parTransId="{B6224047-D564-41D7-B2E7-DDBDA2452544}" sibTransId="{FCD4E10C-660F-41FE-8394-6DEDAA11597C}"/>
    <dgm:cxn modelId="{9ED44FA3-36D4-4C65-B0D1-877005ED593B}" srcId="{1059FD2E-150E-4E90-8A0E-4E67210F8306}" destId="{11CF0405-1452-41AF-8C38-618519D76D97}" srcOrd="1" destOrd="0" parTransId="{53DEA713-C464-4582-9964-3535D3AFF95E}" sibTransId="{51130E10-44C5-404D-9E00-292B7F7EAAE6}"/>
    <dgm:cxn modelId="{1FC28FFE-716F-4C1E-ACF1-A30B31C5ACB9}" srcId="{73709683-5764-4C94-93A3-F979166C6654}" destId="{B31CE48C-3802-4A1F-97CC-3505838A6313}" srcOrd="5" destOrd="0" parTransId="{5F3A436E-0139-410A-BA87-6BF9F8F28D46}" sibTransId="{8140E94B-2256-4B76-875A-FA34D555595A}"/>
    <dgm:cxn modelId="{979D638A-0BBE-4CE6-ACB3-7F16E08865E4}" type="presOf" srcId="{F1277405-8EF4-4D16-BF52-7B2EA9A91402}" destId="{1A044E12-4135-4551-9862-8D16F19E2496}" srcOrd="0" destOrd="0" presId="urn:microsoft.com/office/officeart/2005/8/layout/chevron2"/>
    <dgm:cxn modelId="{357A8587-E275-4E94-B8A5-E73B3213847C}" type="presOf" srcId="{B31CE48C-3802-4A1F-97CC-3505838A6313}" destId="{0FE4EA58-6C5E-40F5-8B2C-EC657875CB66}" srcOrd="0" destOrd="0" presId="urn:microsoft.com/office/officeart/2005/8/layout/chevron2"/>
    <dgm:cxn modelId="{C5E72A58-0CD6-438B-9638-551C099E15E1}" srcId="{FE9E74A5-F2E3-406C-8711-03766160AC13}" destId="{1EC69236-49C5-4AA1-8382-852D1ADEE1B0}" srcOrd="0" destOrd="0" parTransId="{831FAFAB-D544-4ECD-9244-272931D2BD23}" sibTransId="{B9E67483-A4CD-417C-8DE0-20BDA5938655}"/>
    <dgm:cxn modelId="{9CF10592-5ECF-48CE-AF36-7DDC45043799}" type="presOf" srcId="{B3280F26-C7C6-4E45-AA2A-E5074E807A1F}" destId="{22952AD9-62B3-4BDD-8D42-6B22EC4DFC26}" srcOrd="0" destOrd="0" presId="urn:microsoft.com/office/officeart/2005/8/layout/chevron2"/>
    <dgm:cxn modelId="{F6C3C164-B83C-4441-9A31-D9DA5B9734F0}" type="presOf" srcId="{E7496394-8D80-4E3B-8BFB-8BE7F257653F}" destId="{1A044E12-4135-4551-9862-8D16F19E2496}" srcOrd="0" destOrd="2" presId="urn:microsoft.com/office/officeart/2005/8/layout/chevron2"/>
    <dgm:cxn modelId="{31FE0C26-E224-4949-AD9B-53D602114E69}" type="presOf" srcId="{1EC69236-49C5-4AA1-8382-852D1ADEE1B0}" destId="{04377A84-EC05-47CB-AD0C-29B1AB4DBFBC}" srcOrd="0" destOrd="0" presId="urn:microsoft.com/office/officeart/2005/8/layout/chevron2"/>
    <dgm:cxn modelId="{E84E2195-6D8A-46FD-A18B-1168036D1A99}" type="presOf" srcId="{FE9E74A5-F2E3-406C-8711-03766160AC13}" destId="{29A0EEE5-D1A9-4655-9C0B-CAACDA2EC49D}" srcOrd="0" destOrd="0" presId="urn:microsoft.com/office/officeart/2005/8/layout/chevron2"/>
    <dgm:cxn modelId="{EF734599-873C-4F6F-A6D6-440128C7403C}" type="presOf" srcId="{11CF0405-1452-41AF-8C38-618519D76D97}" destId="{22952AD9-62B3-4BDD-8D42-6B22EC4DFC26}" srcOrd="0" destOrd="1" presId="urn:microsoft.com/office/officeart/2005/8/layout/chevron2"/>
    <dgm:cxn modelId="{2E6BF616-78EC-4D35-9D8E-CB52782BF980}" type="presOf" srcId="{0C093801-8031-4342-B712-C87FA6CE0D72}" destId="{22952AD9-62B3-4BDD-8D42-6B22EC4DFC26}" srcOrd="0" destOrd="2" presId="urn:microsoft.com/office/officeart/2005/8/layout/chevron2"/>
    <dgm:cxn modelId="{53864165-B834-4A8B-B147-AD7E1B415648}" type="presOf" srcId="{49AF5A40-F2E0-4709-9B8C-5E743309E697}" destId="{EB88D5B4-FD97-498A-8039-A07B724C2F8C}" srcOrd="0" destOrd="0" presId="urn:microsoft.com/office/officeart/2005/8/layout/chevron2"/>
    <dgm:cxn modelId="{D549D507-A95A-4E6D-BDCB-4DA644E87B77}" srcId="{374B4257-4DEE-453C-883A-3D17943D52DC}" destId="{B1C3D83B-C26D-4BB3-A56E-F8BFFF791F77}" srcOrd="2" destOrd="0" parTransId="{04F9DFB6-3F66-4E4A-BECD-E49A3A0C4AF2}" sibTransId="{ECF34220-B0D9-4829-9542-32CD28D82068}"/>
    <dgm:cxn modelId="{7500EBFF-F9AA-40FA-A357-FF10FBC48518}" type="presOf" srcId="{B0B25CBB-CE23-4F9B-A32F-D640209E2B56}" destId="{723A68E3-B244-42FE-816D-118C03C1078E}" srcOrd="0" destOrd="2" presId="urn:microsoft.com/office/officeart/2005/8/layout/chevron2"/>
    <dgm:cxn modelId="{523A3A09-66E6-4FCF-BE81-3CAC58ADC922}" srcId="{49AF5A40-F2E0-4709-9B8C-5E743309E697}" destId="{83C853D8-0351-41D3-A145-528039C47216}" srcOrd="2" destOrd="0" parTransId="{D3D404BD-1CA9-4AB0-97A8-0C681A442FF1}" sibTransId="{5BAE1CD3-00B7-4BAF-9FDA-04A229210D62}"/>
    <dgm:cxn modelId="{1C3E4934-F9E7-477C-A821-8AEA299658DE}" type="presOf" srcId="{74D842F9-761E-436C-B8BA-C5CD8A07E8B5}" destId="{723A68E3-B244-42FE-816D-118C03C1078E}" srcOrd="0" destOrd="0" presId="urn:microsoft.com/office/officeart/2005/8/layout/chevron2"/>
    <dgm:cxn modelId="{904ABF45-184B-42CE-9D9A-4489A8A0283D}" srcId="{73709683-5764-4C94-93A3-F979166C6654}" destId="{374B4257-4DEE-453C-883A-3D17943D52DC}" srcOrd="1" destOrd="0" parTransId="{86D4CC88-117A-4386-A01A-E7F9C62F87CE}" sibTransId="{4C188D81-8807-43C8-8049-C38CEADBBA02}"/>
    <dgm:cxn modelId="{8768A493-3A39-4F19-92C9-8605F86BE9AF}" srcId="{374B4257-4DEE-453C-883A-3D17943D52DC}" destId="{125D4714-55FE-4E10-B769-C863F889A0C4}" srcOrd="1" destOrd="0" parTransId="{7076E276-1D2E-4A2C-BE9E-7A065D3EE550}" sibTransId="{43CD6C47-A2CE-4AD3-8721-2325C568A5F8}"/>
    <dgm:cxn modelId="{F9D9197B-C922-40F2-A4FE-F3EF9A977083}" type="presOf" srcId="{F9E6184C-C44C-4D42-BEA3-C5EC005447D3}" destId="{25E5A8EA-DAF6-4EDA-A35F-8CC7D7D04E9E}" srcOrd="0" destOrd="0" presId="urn:microsoft.com/office/officeart/2005/8/layout/chevron2"/>
    <dgm:cxn modelId="{9C54C033-BEA2-40BE-B89E-298AE49E7CF7}" srcId="{B4684271-3E78-4625-A283-B73339976089}" destId="{E7496394-8D80-4E3B-8BFB-8BE7F257653F}" srcOrd="2" destOrd="0" parTransId="{3AC67E1B-663A-4E5E-A31F-18AB510EA54C}" sibTransId="{9A130920-8B2E-4C6F-B33C-2AA6E1789C27}"/>
    <dgm:cxn modelId="{3E3A4A12-66DA-4853-9166-FF845B2F459C}" srcId="{B31CE48C-3802-4A1F-97CC-3505838A6313}" destId="{761BD5B6-2D61-4D08-8B29-D025A5721004}" srcOrd="1" destOrd="0" parTransId="{1B1AC77F-D18E-4397-A050-A5F46726C9BC}" sibTransId="{9EFAD25E-AB7B-4918-8337-018F09C06F17}"/>
    <dgm:cxn modelId="{35ACA7D2-B18F-45AD-B8EA-CD1E070AD49A}" type="presOf" srcId="{125D4714-55FE-4E10-B769-C863F889A0C4}" destId="{11F87D5B-71E2-4407-B4F1-59B4693427B5}" srcOrd="0" destOrd="1" presId="urn:microsoft.com/office/officeart/2005/8/layout/chevron2"/>
    <dgm:cxn modelId="{4C3409C5-08A2-481E-95D8-2076BE8C1148}" srcId="{374B4257-4DEE-453C-883A-3D17943D52DC}" destId="{1413F184-AA0B-400A-BC2B-0ADE26650A76}" srcOrd="0" destOrd="0" parTransId="{F247966B-8331-41BA-B58E-4157D3AB6002}" sibTransId="{A8FEEE31-3D3C-4710-A46D-2D81A7D5BAA0}"/>
    <dgm:cxn modelId="{CB1176CA-DB72-4853-9181-F22871ED6BD4}" srcId="{73709683-5764-4C94-93A3-F979166C6654}" destId="{49AF5A40-F2E0-4709-9B8C-5E743309E697}" srcOrd="0" destOrd="0" parTransId="{1D7C4631-7DA2-4B8B-8EBE-FE48ECD344B2}" sibTransId="{423938D1-3CF6-4101-8F74-47B089547069}"/>
    <dgm:cxn modelId="{CE741FB7-5E7E-4F14-9776-5F6EA2E56148}" type="presOf" srcId="{1059FD2E-150E-4E90-8A0E-4E67210F8306}" destId="{2A786B8F-914B-4A89-844C-CB570E8BADBB}" srcOrd="0" destOrd="0" presId="urn:microsoft.com/office/officeart/2005/8/layout/chevron2"/>
    <dgm:cxn modelId="{EEEB7493-A449-484C-B222-AB57E7484CAD}" type="presOf" srcId="{FA1EEB5D-90A1-4625-87F0-5CD38570B7F3}" destId="{723A68E3-B244-42FE-816D-118C03C1078E}" srcOrd="0" destOrd="1" presId="urn:microsoft.com/office/officeart/2005/8/layout/chevron2"/>
    <dgm:cxn modelId="{EB68C60A-9315-4C36-9564-D200D12D06ED}" type="presOf" srcId="{026DFE3A-4AB4-4E6F-A689-419C3BF6DD27}" destId="{25E5A8EA-DAF6-4EDA-A35F-8CC7D7D04E9E}" srcOrd="0" destOrd="1" presId="urn:microsoft.com/office/officeart/2005/8/layout/chevron2"/>
    <dgm:cxn modelId="{6EE155A7-1F02-44DB-A58F-C55D41741E1D}" type="presParOf" srcId="{EE18CAEE-222C-47D0-B1C6-72D01FB2C489}" destId="{48F922B0-0AAD-484F-812C-8B4282384156}" srcOrd="0" destOrd="0" presId="urn:microsoft.com/office/officeart/2005/8/layout/chevron2"/>
    <dgm:cxn modelId="{44D4E6B7-B5FF-4FC4-A534-E4386934490A}" type="presParOf" srcId="{48F922B0-0AAD-484F-812C-8B4282384156}" destId="{EB88D5B4-FD97-498A-8039-A07B724C2F8C}" srcOrd="0" destOrd="0" presId="urn:microsoft.com/office/officeart/2005/8/layout/chevron2"/>
    <dgm:cxn modelId="{7FE3DF95-C496-46BD-9191-96171ADBE9BA}" type="presParOf" srcId="{48F922B0-0AAD-484F-812C-8B4282384156}" destId="{25E5A8EA-DAF6-4EDA-A35F-8CC7D7D04E9E}" srcOrd="1" destOrd="0" presId="urn:microsoft.com/office/officeart/2005/8/layout/chevron2"/>
    <dgm:cxn modelId="{483638B4-E123-45AC-8475-AC8DA51AAC46}" type="presParOf" srcId="{EE18CAEE-222C-47D0-B1C6-72D01FB2C489}" destId="{8D28E52B-9BCD-4903-8F14-57E1B74EBFA0}" srcOrd="1" destOrd="0" presId="urn:microsoft.com/office/officeart/2005/8/layout/chevron2"/>
    <dgm:cxn modelId="{B7E5EBAF-05C8-4470-9FC1-5FE7B3BF87B1}" type="presParOf" srcId="{EE18CAEE-222C-47D0-B1C6-72D01FB2C489}" destId="{FAFDC42E-4E96-4457-8288-BA72821AEB79}" srcOrd="2" destOrd="0" presId="urn:microsoft.com/office/officeart/2005/8/layout/chevron2"/>
    <dgm:cxn modelId="{5B65B089-C1A4-4A2C-ADFB-73062B28A91C}" type="presParOf" srcId="{FAFDC42E-4E96-4457-8288-BA72821AEB79}" destId="{49F1ABFD-F203-4029-8E41-0BF8044DA9F8}" srcOrd="0" destOrd="0" presId="urn:microsoft.com/office/officeart/2005/8/layout/chevron2"/>
    <dgm:cxn modelId="{5D6A8A00-2271-4C01-BDC3-43727FF8757F}" type="presParOf" srcId="{FAFDC42E-4E96-4457-8288-BA72821AEB79}" destId="{11F87D5B-71E2-4407-B4F1-59B4693427B5}" srcOrd="1" destOrd="0" presId="urn:microsoft.com/office/officeart/2005/8/layout/chevron2"/>
    <dgm:cxn modelId="{8FD91C9E-D1C8-4C6A-8801-EE779D3E7FE7}" type="presParOf" srcId="{EE18CAEE-222C-47D0-B1C6-72D01FB2C489}" destId="{C12B2C9F-E9EE-4486-9BDE-4792BCF79D4F}" srcOrd="3" destOrd="0" presId="urn:microsoft.com/office/officeart/2005/8/layout/chevron2"/>
    <dgm:cxn modelId="{A9D6EC4C-EA66-4C8D-A835-A53532BB0AD2}" type="presParOf" srcId="{EE18CAEE-222C-47D0-B1C6-72D01FB2C489}" destId="{331E79E3-36A8-446E-93D0-828C05C69C2C}" srcOrd="4" destOrd="0" presId="urn:microsoft.com/office/officeart/2005/8/layout/chevron2"/>
    <dgm:cxn modelId="{ADFAB167-F522-4A6C-AA07-83999EDD9BD1}" type="presParOf" srcId="{331E79E3-36A8-446E-93D0-828C05C69C2C}" destId="{2A786B8F-914B-4A89-844C-CB570E8BADBB}" srcOrd="0" destOrd="0" presId="urn:microsoft.com/office/officeart/2005/8/layout/chevron2"/>
    <dgm:cxn modelId="{59F4162A-7FE1-4A6A-96F7-85BC0D35B270}" type="presParOf" srcId="{331E79E3-36A8-446E-93D0-828C05C69C2C}" destId="{22952AD9-62B3-4BDD-8D42-6B22EC4DFC26}" srcOrd="1" destOrd="0" presId="urn:microsoft.com/office/officeart/2005/8/layout/chevron2"/>
    <dgm:cxn modelId="{E21B9932-214A-4896-8DE4-176160A8F97A}" type="presParOf" srcId="{EE18CAEE-222C-47D0-B1C6-72D01FB2C489}" destId="{9CC4EE2A-508A-461E-883E-9E47D2E35D33}" srcOrd="5" destOrd="0" presId="urn:microsoft.com/office/officeart/2005/8/layout/chevron2"/>
    <dgm:cxn modelId="{344B6006-3939-4F88-9821-B400B44D3DB7}" type="presParOf" srcId="{EE18CAEE-222C-47D0-B1C6-72D01FB2C489}" destId="{194969CB-B39D-4D5A-95ED-77B76FA0C25F}" srcOrd="6" destOrd="0" presId="urn:microsoft.com/office/officeart/2005/8/layout/chevron2"/>
    <dgm:cxn modelId="{DC2CE89E-7ADB-45E3-8A70-F0BD69943EC3}" type="presParOf" srcId="{194969CB-B39D-4D5A-95ED-77B76FA0C25F}" destId="{8081DB0E-3699-4C83-8CAA-C000488462E2}" srcOrd="0" destOrd="0" presId="urn:microsoft.com/office/officeart/2005/8/layout/chevron2"/>
    <dgm:cxn modelId="{1C6C53E4-50D8-4908-8A80-D760B7C49FC1}" type="presParOf" srcId="{194969CB-B39D-4D5A-95ED-77B76FA0C25F}" destId="{1A044E12-4135-4551-9862-8D16F19E2496}" srcOrd="1" destOrd="0" presId="urn:microsoft.com/office/officeart/2005/8/layout/chevron2"/>
    <dgm:cxn modelId="{0BB791E7-D35A-4D58-A97B-72E78E11FA97}" type="presParOf" srcId="{EE18CAEE-222C-47D0-B1C6-72D01FB2C489}" destId="{CAD13A0D-EF70-4F85-827E-9B84151B3F9E}" srcOrd="7" destOrd="0" presId="urn:microsoft.com/office/officeart/2005/8/layout/chevron2"/>
    <dgm:cxn modelId="{B79C1B6D-1336-4212-A419-E65A232F879D}" type="presParOf" srcId="{EE18CAEE-222C-47D0-B1C6-72D01FB2C489}" destId="{8FF2A789-B296-4ECB-8A71-7725CE5C3B86}" srcOrd="8" destOrd="0" presId="urn:microsoft.com/office/officeart/2005/8/layout/chevron2"/>
    <dgm:cxn modelId="{5FED3EE2-8BB6-4A69-AD44-DB4828A8AF6E}" type="presParOf" srcId="{8FF2A789-B296-4ECB-8A71-7725CE5C3B86}" destId="{7944019B-A6E9-41AF-B6E3-9E2F3DCE7D76}" srcOrd="0" destOrd="0" presId="urn:microsoft.com/office/officeart/2005/8/layout/chevron2"/>
    <dgm:cxn modelId="{B73E47F9-50A2-46CF-9548-F58B4863935F}" type="presParOf" srcId="{8FF2A789-B296-4ECB-8A71-7725CE5C3B86}" destId="{723A68E3-B244-42FE-816D-118C03C1078E}" srcOrd="1" destOrd="0" presId="urn:microsoft.com/office/officeart/2005/8/layout/chevron2"/>
    <dgm:cxn modelId="{06B4EFF8-E643-4D0E-B56E-56473F7C5FB8}" type="presParOf" srcId="{EE18CAEE-222C-47D0-B1C6-72D01FB2C489}" destId="{EFB057C8-42F3-4E06-A61D-7FC1E9ABB5CC}" srcOrd="9" destOrd="0" presId="urn:microsoft.com/office/officeart/2005/8/layout/chevron2"/>
    <dgm:cxn modelId="{8808BD1F-2586-40BA-8FCC-631054364CEE}" type="presParOf" srcId="{EE18CAEE-222C-47D0-B1C6-72D01FB2C489}" destId="{F084FE36-4E45-4B4F-9BB1-9E2056818A09}" srcOrd="10" destOrd="0" presId="urn:microsoft.com/office/officeart/2005/8/layout/chevron2"/>
    <dgm:cxn modelId="{B4B043EC-6F33-4D18-89C8-3D583A0AD7EB}" type="presParOf" srcId="{F084FE36-4E45-4B4F-9BB1-9E2056818A09}" destId="{0FE4EA58-6C5E-40F5-8B2C-EC657875CB66}" srcOrd="0" destOrd="0" presId="urn:microsoft.com/office/officeart/2005/8/layout/chevron2"/>
    <dgm:cxn modelId="{3B9DBA4B-0716-4EC5-8602-8C337F7047D5}" type="presParOf" srcId="{F084FE36-4E45-4B4F-9BB1-9E2056818A09}" destId="{8C4547FE-ADCB-48B8-B616-4847BAFD4347}" srcOrd="1" destOrd="0" presId="urn:microsoft.com/office/officeart/2005/8/layout/chevron2"/>
    <dgm:cxn modelId="{55ECD288-99D9-4B80-87A7-BE3B3D28B665}" type="presParOf" srcId="{EE18CAEE-222C-47D0-B1C6-72D01FB2C489}" destId="{878DF726-A6A6-490A-8B5C-01EB53C3E904}" srcOrd="11" destOrd="0" presId="urn:microsoft.com/office/officeart/2005/8/layout/chevron2"/>
    <dgm:cxn modelId="{92422EAD-C259-494F-B017-1527605C3406}" type="presParOf" srcId="{EE18CAEE-222C-47D0-B1C6-72D01FB2C489}" destId="{4DFF9E5D-81BB-439A-99EF-BF3AFEB49A71}" srcOrd="12" destOrd="0" presId="urn:microsoft.com/office/officeart/2005/8/layout/chevron2"/>
    <dgm:cxn modelId="{19AE1438-50E1-4723-BDD7-4FA011936BC7}" type="presParOf" srcId="{4DFF9E5D-81BB-439A-99EF-BF3AFEB49A71}" destId="{29A0EEE5-D1A9-4655-9C0B-CAACDA2EC49D}" srcOrd="0" destOrd="0" presId="urn:microsoft.com/office/officeart/2005/8/layout/chevron2"/>
    <dgm:cxn modelId="{7BB1730A-20B2-4C7D-BB77-66B3F5A90891}" type="presParOf" srcId="{4DFF9E5D-81BB-439A-99EF-BF3AFEB49A71}" destId="{04377A84-EC05-47CB-AD0C-29B1AB4DBFB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ADF9DC-53B0-4B78-87C1-291B6CA70790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2487FC7-C91D-4F06-9EEC-C4A00C02EF51}">
      <dgm:prSet phldrT="[文本]" custT="1"/>
      <dgm:spPr>
        <a:gradFill flip="none" rotWithShape="0">
          <a:gsLst>
            <a:gs pos="0">
              <a:srgbClr val="FF9966">
                <a:tint val="66000"/>
                <a:satMod val="160000"/>
              </a:srgbClr>
            </a:gs>
            <a:gs pos="50000">
              <a:srgbClr val="FF9966">
                <a:tint val="44500"/>
                <a:satMod val="160000"/>
              </a:srgbClr>
            </a:gs>
            <a:gs pos="100000">
              <a:srgbClr val="FF99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800" b="0" dirty="0" smtClean="0">
              <a:solidFill>
                <a:schemeClr val="tx1"/>
              </a:solidFill>
            </a:rPr>
            <a:t>Q1:Failure in communication via USB or TCP/IP</a:t>
          </a:r>
          <a:endParaRPr lang="zh-CN" altLang="en-US" sz="1800" b="0" dirty="0">
            <a:solidFill>
              <a:schemeClr val="tx1"/>
            </a:solidFill>
          </a:endParaRPr>
        </a:p>
      </dgm:t>
    </dgm:pt>
    <dgm:pt modelId="{CA20CBF4-6FC6-4A54-8EA2-B118768B327C}" type="parTrans" cxnId="{84D6579C-BEA6-47EC-87F2-430DA50E1795}">
      <dgm:prSet/>
      <dgm:spPr/>
      <dgm:t>
        <a:bodyPr/>
        <a:lstStyle/>
        <a:p>
          <a:endParaRPr lang="zh-CN" altLang="en-US"/>
        </a:p>
      </dgm:t>
    </dgm:pt>
    <dgm:pt modelId="{CE277DBE-D018-46D7-BC3F-906A91E3C485}" type="sibTrans" cxnId="{84D6579C-BEA6-47EC-87F2-430DA50E1795}">
      <dgm:prSet/>
      <dgm:spPr/>
      <dgm:t>
        <a:bodyPr/>
        <a:lstStyle/>
        <a:p>
          <a:endParaRPr lang="zh-CN" altLang="en-US"/>
        </a:p>
      </dgm:t>
    </dgm:pt>
    <dgm:pt modelId="{68E2C0FE-66E4-4214-80F2-CF40F22ECE1A}">
      <dgm:prSet phldrT="[文本]" custT="1"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800" b="0" dirty="0" smtClean="0">
              <a:solidFill>
                <a:schemeClr val="tx1"/>
              </a:solidFill>
            </a:rPr>
            <a:t>WAY1:Modify the device ID as 0 or last 8 number of SN in software</a:t>
          </a:r>
          <a:endParaRPr lang="zh-CN" altLang="en-US" sz="1800" b="0" dirty="0">
            <a:solidFill>
              <a:schemeClr val="tx1"/>
            </a:solidFill>
          </a:endParaRPr>
        </a:p>
      </dgm:t>
    </dgm:pt>
    <dgm:pt modelId="{FA15CAC1-1D11-4048-9569-3239F92D2C08}" type="parTrans" cxnId="{FC8164D4-F1AA-4AD2-8A20-C13427C8FBA7}">
      <dgm:prSet/>
      <dgm:spPr>
        <a:ln>
          <a:solidFill>
            <a:srgbClr val="FFFF00"/>
          </a:solidFill>
        </a:ln>
      </dgm:spPr>
      <dgm:t>
        <a:bodyPr/>
        <a:lstStyle/>
        <a:p>
          <a:endParaRPr lang="zh-CN" altLang="en-US"/>
        </a:p>
      </dgm:t>
    </dgm:pt>
    <dgm:pt modelId="{A46E4E05-8E35-45A5-B9E4-9A7072A5F925}" type="sibTrans" cxnId="{FC8164D4-F1AA-4AD2-8A20-C13427C8FBA7}">
      <dgm:prSet/>
      <dgm:spPr/>
      <dgm:t>
        <a:bodyPr/>
        <a:lstStyle/>
        <a:p>
          <a:endParaRPr lang="zh-CN" altLang="en-US"/>
        </a:p>
      </dgm:t>
    </dgm:pt>
    <dgm:pt modelId="{D2877C3E-A629-4140-AC17-90807E914F9C}">
      <dgm:prSet phldrT="[文本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800" b="0" dirty="0" smtClean="0">
              <a:solidFill>
                <a:schemeClr val="tx1"/>
              </a:solidFill>
            </a:rPr>
            <a:t>WAY2:RS485</a:t>
          </a:r>
          <a:endParaRPr lang="zh-CN" altLang="en-US" sz="1800" b="0" dirty="0">
            <a:solidFill>
              <a:schemeClr val="tx1"/>
            </a:solidFill>
          </a:endParaRPr>
        </a:p>
      </dgm:t>
    </dgm:pt>
    <dgm:pt modelId="{5DBADF48-3D0A-4354-8F70-019FF5022837}" type="parTrans" cxnId="{5A6C005F-4D91-4D11-B916-71DA7327134C}">
      <dgm:prSet/>
      <dgm:spPr/>
      <dgm:t>
        <a:bodyPr/>
        <a:lstStyle/>
        <a:p>
          <a:endParaRPr lang="zh-CN" altLang="en-US"/>
        </a:p>
      </dgm:t>
    </dgm:pt>
    <dgm:pt modelId="{2477F51C-D057-4FD6-AF65-FA5AC0E087F6}" type="sibTrans" cxnId="{5A6C005F-4D91-4D11-B916-71DA7327134C}">
      <dgm:prSet/>
      <dgm:spPr/>
      <dgm:t>
        <a:bodyPr/>
        <a:lstStyle/>
        <a:p>
          <a:endParaRPr lang="zh-CN" altLang="en-US"/>
        </a:p>
      </dgm:t>
    </dgm:pt>
    <dgm:pt modelId="{B0560625-0F07-4FCB-82BC-4A851A5BCE5F}" type="pres">
      <dgm:prSet presAssocID="{DBADF9DC-53B0-4B78-87C1-291B6CA7079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46D077E-1B19-443E-B006-C99F4487F26C}" type="pres">
      <dgm:prSet presAssocID="{12487FC7-C91D-4F06-9EEC-C4A00C02EF51}" presName="singleCycle" presStyleCnt="0"/>
      <dgm:spPr/>
    </dgm:pt>
    <dgm:pt modelId="{996EE529-BF1C-4EA2-8A7E-3E158F1E46BC}" type="pres">
      <dgm:prSet presAssocID="{12487FC7-C91D-4F06-9EEC-C4A00C02EF51}" presName="singleCenter" presStyleLbl="node1" presStyleIdx="0" presStyleCnt="3" custScaleX="220553">
        <dgm:presLayoutVars>
          <dgm:chMax val="7"/>
          <dgm:chPref val="7"/>
        </dgm:presLayoutVars>
      </dgm:prSet>
      <dgm:spPr/>
      <dgm:t>
        <a:bodyPr/>
        <a:lstStyle/>
        <a:p>
          <a:endParaRPr lang="zh-CN" altLang="en-US"/>
        </a:p>
      </dgm:t>
    </dgm:pt>
    <dgm:pt modelId="{77195CE8-0D0E-4C0D-9E70-2F2BC432C453}" type="pres">
      <dgm:prSet presAssocID="{FA15CAC1-1D11-4048-9569-3239F92D2C08}" presName="Name56" presStyleLbl="parChTrans1D2" presStyleIdx="0" presStyleCnt="2"/>
      <dgm:spPr/>
    </dgm:pt>
    <dgm:pt modelId="{379847B8-BE6B-47BC-886D-CDE9810E6170}" type="pres">
      <dgm:prSet presAssocID="{68E2C0FE-66E4-4214-80F2-CF40F22ECE1A}" presName="text0" presStyleLbl="node1" presStyleIdx="1" presStyleCnt="3" custScaleX="34681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3BFC93-2CD9-400A-87D5-C281613F1A70}" type="pres">
      <dgm:prSet presAssocID="{5DBADF48-3D0A-4354-8F70-019FF5022837}" presName="Name56" presStyleLbl="parChTrans1D2" presStyleIdx="1" presStyleCnt="2"/>
      <dgm:spPr/>
    </dgm:pt>
    <dgm:pt modelId="{BB459A39-3A42-464F-9DB3-35BFEE29FA48}" type="pres">
      <dgm:prSet presAssocID="{D2877C3E-A629-4140-AC17-90807E914F9C}" presName="text0" presStyleLbl="node1" presStyleIdx="2" presStyleCnt="3" custScaleX="32314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A6C005F-4D91-4D11-B916-71DA7327134C}" srcId="{12487FC7-C91D-4F06-9EEC-C4A00C02EF51}" destId="{D2877C3E-A629-4140-AC17-90807E914F9C}" srcOrd="1" destOrd="0" parTransId="{5DBADF48-3D0A-4354-8F70-019FF5022837}" sibTransId="{2477F51C-D057-4FD6-AF65-FA5AC0E087F6}"/>
    <dgm:cxn modelId="{E239DA8B-00B4-423C-A787-927D3E8B2AEB}" type="presOf" srcId="{FA15CAC1-1D11-4048-9569-3239F92D2C08}" destId="{77195CE8-0D0E-4C0D-9E70-2F2BC432C453}" srcOrd="0" destOrd="0" presId="urn:microsoft.com/office/officeart/2008/layout/RadialCluster"/>
    <dgm:cxn modelId="{A4943866-35D8-4C41-8B20-756196137BEE}" type="presOf" srcId="{12487FC7-C91D-4F06-9EEC-C4A00C02EF51}" destId="{996EE529-BF1C-4EA2-8A7E-3E158F1E46BC}" srcOrd="0" destOrd="0" presId="urn:microsoft.com/office/officeart/2008/layout/RadialCluster"/>
    <dgm:cxn modelId="{606624FA-3E0F-4901-871E-7AFA0F1D22B7}" type="presOf" srcId="{DBADF9DC-53B0-4B78-87C1-291B6CA70790}" destId="{B0560625-0F07-4FCB-82BC-4A851A5BCE5F}" srcOrd="0" destOrd="0" presId="urn:microsoft.com/office/officeart/2008/layout/RadialCluster"/>
    <dgm:cxn modelId="{35682F92-FF4F-4358-93D7-4C6C38830847}" type="presOf" srcId="{D2877C3E-A629-4140-AC17-90807E914F9C}" destId="{BB459A39-3A42-464F-9DB3-35BFEE29FA48}" srcOrd="0" destOrd="0" presId="urn:microsoft.com/office/officeart/2008/layout/RadialCluster"/>
    <dgm:cxn modelId="{5F1AE120-2714-4341-8E7F-56B564F121D9}" type="presOf" srcId="{5DBADF48-3D0A-4354-8F70-019FF5022837}" destId="{3B3BFC93-2CD9-400A-87D5-C281613F1A70}" srcOrd="0" destOrd="0" presId="urn:microsoft.com/office/officeart/2008/layout/RadialCluster"/>
    <dgm:cxn modelId="{FC8164D4-F1AA-4AD2-8A20-C13427C8FBA7}" srcId="{12487FC7-C91D-4F06-9EEC-C4A00C02EF51}" destId="{68E2C0FE-66E4-4214-80F2-CF40F22ECE1A}" srcOrd="0" destOrd="0" parTransId="{FA15CAC1-1D11-4048-9569-3239F92D2C08}" sibTransId="{A46E4E05-8E35-45A5-B9E4-9A7072A5F925}"/>
    <dgm:cxn modelId="{CB6AFE3D-8476-4440-87CC-E8672FE4D6B4}" type="presOf" srcId="{68E2C0FE-66E4-4214-80F2-CF40F22ECE1A}" destId="{379847B8-BE6B-47BC-886D-CDE9810E6170}" srcOrd="0" destOrd="0" presId="urn:microsoft.com/office/officeart/2008/layout/RadialCluster"/>
    <dgm:cxn modelId="{84D6579C-BEA6-47EC-87F2-430DA50E1795}" srcId="{DBADF9DC-53B0-4B78-87C1-291B6CA70790}" destId="{12487FC7-C91D-4F06-9EEC-C4A00C02EF51}" srcOrd="0" destOrd="0" parTransId="{CA20CBF4-6FC6-4A54-8EA2-B118768B327C}" sibTransId="{CE277DBE-D018-46D7-BC3F-906A91E3C485}"/>
    <dgm:cxn modelId="{4F45F326-655F-421F-A4FB-0A1C7C0968E6}" type="presParOf" srcId="{B0560625-0F07-4FCB-82BC-4A851A5BCE5F}" destId="{846D077E-1B19-443E-B006-C99F4487F26C}" srcOrd="0" destOrd="0" presId="urn:microsoft.com/office/officeart/2008/layout/RadialCluster"/>
    <dgm:cxn modelId="{96686759-5C63-4A68-B6E9-9D9CBA9A0D6D}" type="presParOf" srcId="{846D077E-1B19-443E-B006-C99F4487F26C}" destId="{996EE529-BF1C-4EA2-8A7E-3E158F1E46BC}" srcOrd="0" destOrd="0" presId="urn:microsoft.com/office/officeart/2008/layout/RadialCluster"/>
    <dgm:cxn modelId="{6AE0AA8D-952E-429A-8B91-04C6B02487DB}" type="presParOf" srcId="{846D077E-1B19-443E-B006-C99F4487F26C}" destId="{77195CE8-0D0E-4C0D-9E70-2F2BC432C453}" srcOrd="1" destOrd="0" presId="urn:microsoft.com/office/officeart/2008/layout/RadialCluster"/>
    <dgm:cxn modelId="{B862AE5B-E9C3-4F58-907D-E67D5DA34CA1}" type="presParOf" srcId="{846D077E-1B19-443E-B006-C99F4487F26C}" destId="{379847B8-BE6B-47BC-886D-CDE9810E6170}" srcOrd="2" destOrd="0" presId="urn:microsoft.com/office/officeart/2008/layout/RadialCluster"/>
    <dgm:cxn modelId="{BBB762A5-A33C-4B94-9375-05659AF06D49}" type="presParOf" srcId="{846D077E-1B19-443E-B006-C99F4487F26C}" destId="{3B3BFC93-2CD9-400A-87D5-C281613F1A70}" srcOrd="3" destOrd="0" presId="urn:microsoft.com/office/officeart/2008/layout/RadialCluster"/>
    <dgm:cxn modelId="{DC214478-4879-42CC-ACFA-36B21106F7FE}" type="presParOf" srcId="{846D077E-1B19-443E-B006-C99F4487F26C}" destId="{BB459A39-3A42-464F-9DB3-35BFEE29FA48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FAD946-FD38-4E63-A901-B5267660D43C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25B5379-0AB4-4309-AFBF-741C6144C2EA}">
      <dgm:prSet phldrT="[文本]" custT="1"/>
      <dgm:spPr>
        <a:gradFill flip="none" rotWithShape="0">
          <a:gsLst>
            <a:gs pos="0">
              <a:srgbClr val="00FFCC">
                <a:tint val="66000"/>
                <a:satMod val="160000"/>
              </a:srgbClr>
            </a:gs>
            <a:gs pos="50000">
              <a:srgbClr val="00FFCC">
                <a:tint val="44500"/>
                <a:satMod val="160000"/>
              </a:srgbClr>
            </a:gs>
            <a:gs pos="100000">
              <a:srgbClr val="00FFCC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PH" sz="1800" dirty="0" smtClean="0">
              <a:solidFill>
                <a:schemeClr val="tx1"/>
              </a:solidFill>
            </a:rPr>
            <a:t>Q2:Admin or password loss</a:t>
          </a:r>
          <a:endParaRPr lang="zh-CN" altLang="en-US" sz="1800" dirty="0"/>
        </a:p>
      </dgm:t>
    </dgm:pt>
    <dgm:pt modelId="{E83CB779-2B60-4CE0-9FA0-F14AD247FE30}" type="parTrans" cxnId="{9F6182B9-8C6E-48B3-B329-82223DE98AFA}">
      <dgm:prSet/>
      <dgm:spPr/>
      <dgm:t>
        <a:bodyPr/>
        <a:lstStyle/>
        <a:p>
          <a:endParaRPr lang="zh-CN" altLang="en-US"/>
        </a:p>
      </dgm:t>
    </dgm:pt>
    <dgm:pt modelId="{F4B2F890-892A-4E80-AB90-F1E38D3010CE}" type="sibTrans" cxnId="{9F6182B9-8C6E-48B3-B329-82223DE98AFA}">
      <dgm:prSet/>
      <dgm:spPr/>
      <dgm:t>
        <a:bodyPr/>
        <a:lstStyle/>
        <a:p>
          <a:endParaRPr lang="zh-CN" altLang="en-US"/>
        </a:p>
      </dgm:t>
    </dgm:pt>
    <dgm:pt modelId="{9B2BCB5E-2145-4BDD-BB64-E241D8C9BBF1}">
      <dgm:prSet phldrT="[文本]" custT="1"/>
      <dgm:spPr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WAY1:Input device ID as 0,password as last 6 number of SN in device</a:t>
          </a:r>
          <a:endParaRPr lang="zh-CN" altLang="en-US" sz="1800" dirty="0"/>
        </a:p>
      </dgm:t>
    </dgm:pt>
    <dgm:pt modelId="{3A821AE3-50FC-4B0E-8469-EA050FD0805B}" type="parTrans" cxnId="{25146DF0-C9DE-42F9-B616-77BEBE2DBA1B}">
      <dgm:prSet/>
      <dgm:spPr>
        <a:ln>
          <a:solidFill>
            <a:srgbClr val="7030A0"/>
          </a:solidFill>
        </a:ln>
      </dgm:spPr>
      <dgm:t>
        <a:bodyPr/>
        <a:lstStyle/>
        <a:p>
          <a:endParaRPr lang="zh-CN" altLang="en-US"/>
        </a:p>
      </dgm:t>
    </dgm:pt>
    <dgm:pt modelId="{AA70CABB-AE49-4663-8F16-953A5E105C49}" type="sibTrans" cxnId="{25146DF0-C9DE-42F9-B616-77BEBE2DBA1B}">
      <dgm:prSet/>
      <dgm:spPr/>
      <dgm:t>
        <a:bodyPr/>
        <a:lstStyle/>
        <a:p>
          <a:endParaRPr lang="zh-CN" altLang="en-US"/>
        </a:p>
      </dgm:t>
    </dgm:pt>
    <dgm:pt modelId="{5A766DD8-F22E-465A-A205-ED5443C4C657}">
      <dgm:prSet phldrT="[文本]"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sz="1800" dirty="0" smtClean="0">
              <a:solidFill>
                <a:schemeClr val="tx1"/>
              </a:solidFill>
            </a:rPr>
            <a:t>WAY2: RS485</a:t>
          </a:r>
          <a:endParaRPr lang="zh-CN" altLang="en-US" sz="1800" dirty="0"/>
        </a:p>
      </dgm:t>
    </dgm:pt>
    <dgm:pt modelId="{66F4C464-D882-4494-B427-E24AFFC96AC3}" type="parTrans" cxnId="{8458FCEB-D182-4FEB-B378-B9110EF65421}">
      <dgm:prSet/>
      <dgm:spPr>
        <a:ln>
          <a:solidFill>
            <a:srgbClr val="FFFF66"/>
          </a:solidFill>
        </a:ln>
      </dgm:spPr>
      <dgm:t>
        <a:bodyPr/>
        <a:lstStyle/>
        <a:p>
          <a:endParaRPr lang="zh-CN" altLang="en-US"/>
        </a:p>
      </dgm:t>
    </dgm:pt>
    <dgm:pt modelId="{5649081B-E018-4BBA-A5E9-9D2EAFB06D3D}" type="sibTrans" cxnId="{8458FCEB-D182-4FEB-B378-B9110EF65421}">
      <dgm:prSet/>
      <dgm:spPr/>
      <dgm:t>
        <a:bodyPr/>
        <a:lstStyle/>
        <a:p>
          <a:endParaRPr lang="zh-CN" altLang="en-US"/>
        </a:p>
      </dgm:t>
    </dgm:pt>
    <dgm:pt modelId="{6BC308DF-5046-4C49-974C-FE8D17DB9EB4}" type="pres">
      <dgm:prSet presAssocID="{83FAD946-FD38-4E63-A901-B5267660D43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0A90E032-AF45-4D3A-B397-3BFF71FBD735}" type="pres">
      <dgm:prSet presAssocID="{125B5379-0AB4-4309-AFBF-741C6144C2EA}" presName="singleCycle" presStyleCnt="0"/>
      <dgm:spPr/>
    </dgm:pt>
    <dgm:pt modelId="{1854D384-CDE4-4818-8DA7-22549E9E4295}" type="pres">
      <dgm:prSet presAssocID="{125B5379-0AB4-4309-AFBF-741C6144C2EA}" presName="singleCenter" presStyleLbl="node1" presStyleIdx="0" presStyleCnt="3" custScaleX="240128">
        <dgm:presLayoutVars>
          <dgm:chMax val="7"/>
          <dgm:chPref val="7"/>
        </dgm:presLayoutVars>
      </dgm:prSet>
      <dgm:spPr/>
      <dgm:t>
        <a:bodyPr/>
        <a:lstStyle/>
        <a:p>
          <a:endParaRPr lang="zh-CN" altLang="en-US"/>
        </a:p>
      </dgm:t>
    </dgm:pt>
    <dgm:pt modelId="{2336A27D-03ED-4035-95AE-5D37A96CC226}" type="pres">
      <dgm:prSet presAssocID="{3A821AE3-50FC-4B0E-8469-EA050FD0805B}" presName="Name56" presStyleLbl="parChTrans1D2" presStyleIdx="0" presStyleCnt="2"/>
      <dgm:spPr/>
    </dgm:pt>
    <dgm:pt modelId="{7AFE4DBF-346A-49BF-BF3A-B2431C6B7F0C}" type="pres">
      <dgm:prSet presAssocID="{9B2BCB5E-2145-4BDD-BB64-E241D8C9BBF1}" presName="text0" presStyleLbl="node1" presStyleIdx="1" presStyleCnt="3" custScaleX="3644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F0987E-5963-46C9-AD93-7EEF4B3EF466}" type="pres">
      <dgm:prSet presAssocID="{66F4C464-D882-4494-B427-E24AFFC96AC3}" presName="Name56" presStyleLbl="parChTrans1D2" presStyleIdx="1" presStyleCnt="2"/>
      <dgm:spPr/>
    </dgm:pt>
    <dgm:pt modelId="{B1693D20-5526-4457-BD41-0A7A6A7950FB}" type="pres">
      <dgm:prSet presAssocID="{5A766DD8-F22E-465A-A205-ED5443C4C657}" presName="text0" presStyleLbl="node1" presStyleIdx="2" presStyleCnt="3" custScaleX="37603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05249FF-A8C7-47DB-830B-8FEC8EB83A2C}" type="presOf" srcId="{9B2BCB5E-2145-4BDD-BB64-E241D8C9BBF1}" destId="{7AFE4DBF-346A-49BF-BF3A-B2431C6B7F0C}" srcOrd="0" destOrd="0" presId="urn:microsoft.com/office/officeart/2008/layout/RadialCluster"/>
    <dgm:cxn modelId="{B5075FC5-D3E6-494F-9B2E-FA77C8643CC9}" type="presOf" srcId="{3A821AE3-50FC-4B0E-8469-EA050FD0805B}" destId="{2336A27D-03ED-4035-95AE-5D37A96CC226}" srcOrd="0" destOrd="0" presId="urn:microsoft.com/office/officeart/2008/layout/RadialCluster"/>
    <dgm:cxn modelId="{734C2D83-AFF1-4625-88DB-664AA34E6857}" type="presOf" srcId="{83FAD946-FD38-4E63-A901-B5267660D43C}" destId="{6BC308DF-5046-4C49-974C-FE8D17DB9EB4}" srcOrd="0" destOrd="0" presId="urn:microsoft.com/office/officeart/2008/layout/RadialCluster"/>
    <dgm:cxn modelId="{F286E3BD-B647-4FB0-96C2-1BB481AF269E}" type="presOf" srcId="{125B5379-0AB4-4309-AFBF-741C6144C2EA}" destId="{1854D384-CDE4-4818-8DA7-22549E9E4295}" srcOrd="0" destOrd="0" presId="urn:microsoft.com/office/officeart/2008/layout/RadialCluster"/>
    <dgm:cxn modelId="{8458FCEB-D182-4FEB-B378-B9110EF65421}" srcId="{125B5379-0AB4-4309-AFBF-741C6144C2EA}" destId="{5A766DD8-F22E-465A-A205-ED5443C4C657}" srcOrd="1" destOrd="0" parTransId="{66F4C464-D882-4494-B427-E24AFFC96AC3}" sibTransId="{5649081B-E018-4BBA-A5E9-9D2EAFB06D3D}"/>
    <dgm:cxn modelId="{9F6182B9-8C6E-48B3-B329-82223DE98AFA}" srcId="{83FAD946-FD38-4E63-A901-B5267660D43C}" destId="{125B5379-0AB4-4309-AFBF-741C6144C2EA}" srcOrd="0" destOrd="0" parTransId="{E83CB779-2B60-4CE0-9FA0-F14AD247FE30}" sibTransId="{F4B2F890-892A-4E80-AB90-F1E38D3010CE}"/>
    <dgm:cxn modelId="{57243C69-16E7-429C-9A5E-C3DFF41EDEB7}" type="presOf" srcId="{5A766DD8-F22E-465A-A205-ED5443C4C657}" destId="{B1693D20-5526-4457-BD41-0A7A6A7950FB}" srcOrd="0" destOrd="0" presId="urn:microsoft.com/office/officeart/2008/layout/RadialCluster"/>
    <dgm:cxn modelId="{D2BA1135-0488-4908-AA00-666EDEA0A098}" type="presOf" srcId="{66F4C464-D882-4494-B427-E24AFFC96AC3}" destId="{39F0987E-5963-46C9-AD93-7EEF4B3EF466}" srcOrd="0" destOrd="0" presId="urn:microsoft.com/office/officeart/2008/layout/RadialCluster"/>
    <dgm:cxn modelId="{25146DF0-C9DE-42F9-B616-77BEBE2DBA1B}" srcId="{125B5379-0AB4-4309-AFBF-741C6144C2EA}" destId="{9B2BCB5E-2145-4BDD-BB64-E241D8C9BBF1}" srcOrd="0" destOrd="0" parTransId="{3A821AE3-50FC-4B0E-8469-EA050FD0805B}" sibTransId="{AA70CABB-AE49-4663-8F16-953A5E105C49}"/>
    <dgm:cxn modelId="{CB0A8C0C-D97F-4ABB-B3D4-002E87E8AE34}" type="presParOf" srcId="{6BC308DF-5046-4C49-974C-FE8D17DB9EB4}" destId="{0A90E032-AF45-4D3A-B397-3BFF71FBD735}" srcOrd="0" destOrd="0" presId="urn:microsoft.com/office/officeart/2008/layout/RadialCluster"/>
    <dgm:cxn modelId="{9A971DDC-ECC7-4B34-84D8-5AE8DE13AF3D}" type="presParOf" srcId="{0A90E032-AF45-4D3A-B397-3BFF71FBD735}" destId="{1854D384-CDE4-4818-8DA7-22549E9E4295}" srcOrd="0" destOrd="0" presId="urn:microsoft.com/office/officeart/2008/layout/RadialCluster"/>
    <dgm:cxn modelId="{37D1FF35-FBB1-4AB5-9CAE-AA531DD0FA84}" type="presParOf" srcId="{0A90E032-AF45-4D3A-B397-3BFF71FBD735}" destId="{2336A27D-03ED-4035-95AE-5D37A96CC226}" srcOrd="1" destOrd="0" presId="urn:microsoft.com/office/officeart/2008/layout/RadialCluster"/>
    <dgm:cxn modelId="{22731F47-7D9F-4756-88D4-CE91D2F13C9F}" type="presParOf" srcId="{0A90E032-AF45-4D3A-B397-3BFF71FBD735}" destId="{7AFE4DBF-346A-49BF-BF3A-B2431C6B7F0C}" srcOrd="2" destOrd="0" presId="urn:microsoft.com/office/officeart/2008/layout/RadialCluster"/>
    <dgm:cxn modelId="{E3BE7100-9537-412D-B0A3-698B5CD299AC}" type="presParOf" srcId="{0A90E032-AF45-4D3A-B397-3BFF71FBD735}" destId="{39F0987E-5963-46C9-AD93-7EEF4B3EF466}" srcOrd="3" destOrd="0" presId="urn:microsoft.com/office/officeart/2008/layout/RadialCluster"/>
    <dgm:cxn modelId="{C7CC28F5-B446-4D8E-9076-A4B942D750E1}" type="presParOf" srcId="{0A90E032-AF45-4D3A-B397-3BFF71FBD735}" destId="{B1693D20-5526-4457-BD41-0A7A6A7950FB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529-BF1C-4EA2-8A7E-3E158F1E46BC}">
      <dsp:nvSpPr>
        <dsp:cNvPr id="0" name=""/>
        <dsp:cNvSpPr/>
      </dsp:nvSpPr>
      <dsp:spPr>
        <a:xfrm>
          <a:off x="1703508" y="1422400"/>
          <a:ext cx="2688982" cy="1219200"/>
        </a:xfrm>
        <a:prstGeom prst="roundRect">
          <a:avLst/>
        </a:prstGeom>
        <a:gradFill flip="none" rotWithShape="0">
          <a:gsLst>
            <a:gs pos="0">
              <a:srgbClr val="FF9966">
                <a:tint val="66000"/>
                <a:satMod val="160000"/>
              </a:srgbClr>
            </a:gs>
            <a:gs pos="50000">
              <a:srgbClr val="FF9966">
                <a:tint val="44500"/>
                <a:satMod val="160000"/>
              </a:srgbClr>
            </a:gs>
            <a:gs pos="100000">
              <a:srgbClr val="FF9966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0" kern="1200" dirty="0" smtClean="0">
              <a:solidFill>
                <a:schemeClr val="tx1"/>
              </a:solidFill>
            </a:rPr>
            <a:t>Q1:Failure in communication via USB or TCP/IP</a:t>
          </a:r>
          <a:endParaRPr lang="zh-CN" altLang="en-US" sz="1800" b="0" kern="1200" dirty="0">
            <a:solidFill>
              <a:schemeClr val="tx1"/>
            </a:solidFill>
          </a:endParaRPr>
        </a:p>
      </dsp:txBody>
      <dsp:txXfrm>
        <a:off x="1763024" y="1481916"/>
        <a:ext cx="2569950" cy="1100168"/>
      </dsp:txXfrm>
    </dsp:sp>
    <dsp:sp modelId="{77195CE8-0D0E-4C0D-9E70-2F2BC432C453}">
      <dsp:nvSpPr>
        <dsp:cNvPr id="0" name=""/>
        <dsp:cNvSpPr/>
      </dsp:nvSpPr>
      <dsp:spPr>
        <a:xfrm rot="16200000">
          <a:off x="2745406" y="1119806"/>
          <a:ext cx="6051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5186" y="0"/>
              </a:lnTo>
            </a:path>
          </a:pathLst>
        </a:custGeom>
        <a:noFill/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847B8-BE6B-47BC-886D-CDE9810E6170}">
      <dsp:nvSpPr>
        <dsp:cNvPr id="0" name=""/>
        <dsp:cNvSpPr/>
      </dsp:nvSpPr>
      <dsp:spPr>
        <a:xfrm>
          <a:off x="1631504" y="349"/>
          <a:ext cx="2832990" cy="816864"/>
        </a:xfrm>
        <a:prstGeom prst="roundRect">
          <a:avLst/>
        </a:prstGeom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0" kern="1200" dirty="0" smtClean="0">
              <a:solidFill>
                <a:schemeClr val="tx1"/>
              </a:solidFill>
            </a:rPr>
            <a:t>WAY1:Modify the device ID as 0 or last 8 number of SN in software</a:t>
          </a:r>
          <a:endParaRPr lang="zh-CN" altLang="en-US" sz="1800" b="0" kern="1200" dirty="0">
            <a:solidFill>
              <a:schemeClr val="tx1"/>
            </a:solidFill>
          </a:endParaRPr>
        </a:p>
      </dsp:txBody>
      <dsp:txXfrm>
        <a:off x="1671380" y="40225"/>
        <a:ext cx="2753238" cy="737112"/>
      </dsp:txXfrm>
    </dsp:sp>
    <dsp:sp modelId="{3B3BFC93-2CD9-400A-87D5-C281613F1A70}">
      <dsp:nvSpPr>
        <dsp:cNvPr id="0" name=""/>
        <dsp:cNvSpPr/>
      </dsp:nvSpPr>
      <dsp:spPr>
        <a:xfrm rot="5400000">
          <a:off x="2745406" y="2944193"/>
          <a:ext cx="6051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518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59A39-3A42-464F-9DB3-35BFEE29FA48}">
      <dsp:nvSpPr>
        <dsp:cNvPr id="0" name=""/>
        <dsp:cNvSpPr/>
      </dsp:nvSpPr>
      <dsp:spPr>
        <a:xfrm>
          <a:off x="1728192" y="3246786"/>
          <a:ext cx="2639614" cy="816864"/>
        </a:xfrm>
        <a:prstGeom prst="roundRect">
          <a:avLst/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0" kern="1200" dirty="0" smtClean="0">
              <a:solidFill>
                <a:schemeClr val="tx1"/>
              </a:solidFill>
            </a:rPr>
            <a:t>WAY2:RS485</a:t>
          </a:r>
          <a:endParaRPr lang="zh-CN" altLang="en-US" sz="1800" b="0" kern="1200" dirty="0">
            <a:solidFill>
              <a:schemeClr val="tx1"/>
            </a:solidFill>
          </a:endParaRPr>
        </a:p>
      </dsp:txBody>
      <dsp:txXfrm>
        <a:off x="1768068" y="3286662"/>
        <a:ext cx="2559862" cy="7371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4D384-CDE4-4818-8DA7-22549E9E4295}">
      <dsp:nvSpPr>
        <dsp:cNvPr id="0" name=""/>
        <dsp:cNvSpPr/>
      </dsp:nvSpPr>
      <dsp:spPr>
        <a:xfrm>
          <a:off x="1584179" y="1422400"/>
          <a:ext cx="2927640" cy="1219200"/>
        </a:xfrm>
        <a:prstGeom prst="roundRect">
          <a:avLst/>
        </a:prstGeom>
        <a:gradFill flip="none" rotWithShape="0">
          <a:gsLst>
            <a:gs pos="0">
              <a:srgbClr val="00FFCC">
                <a:tint val="66000"/>
                <a:satMod val="160000"/>
              </a:srgbClr>
            </a:gs>
            <a:gs pos="50000">
              <a:srgbClr val="00FFCC">
                <a:tint val="44500"/>
                <a:satMod val="160000"/>
              </a:srgbClr>
            </a:gs>
            <a:gs pos="100000">
              <a:srgbClr val="00FFCC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1800" kern="1200" dirty="0" smtClean="0">
              <a:solidFill>
                <a:schemeClr val="tx1"/>
              </a:solidFill>
            </a:rPr>
            <a:t>Q2:Admin or password loss</a:t>
          </a:r>
          <a:endParaRPr lang="zh-CN" altLang="en-US" sz="1800" kern="1200" dirty="0"/>
        </a:p>
      </dsp:txBody>
      <dsp:txXfrm>
        <a:off x="1643695" y="1481916"/>
        <a:ext cx="2808608" cy="1100168"/>
      </dsp:txXfrm>
    </dsp:sp>
    <dsp:sp modelId="{2336A27D-03ED-4035-95AE-5D37A96CC226}">
      <dsp:nvSpPr>
        <dsp:cNvPr id="0" name=""/>
        <dsp:cNvSpPr/>
      </dsp:nvSpPr>
      <dsp:spPr>
        <a:xfrm rot="16200000">
          <a:off x="2745406" y="1119806"/>
          <a:ext cx="6051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5186" y="0"/>
              </a:lnTo>
            </a:path>
          </a:pathLst>
        </a:custGeom>
        <a:noFill/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E4DBF-346A-49BF-BF3A-B2431C6B7F0C}">
      <dsp:nvSpPr>
        <dsp:cNvPr id="0" name=""/>
        <dsp:cNvSpPr/>
      </dsp:nvSpPr>
      <dsp:spPr>
        <a:xfrm>
          <a:off x="1559494" y="349"/>
          <a:ext cx="2977011" cy="816864"/>
        </a:xfrm>
        <a:prstGeom prst="roundRect">
          <a:avLst/>
        </a:prstGeom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WAY1:Input device ID as 0,password as last 6 number of SN in device</a:t>
          </a:r>
          <a:endParaRPr lang="zh-CN" altLang="en-US" sz="1800" kern="1200" dirty="0"/>
        </a:p>
      </dsp:txBody>
      <dsp:txXfrm>
        <a:off x="1599370" y="40225"/>
        <a:ext cx="2897259" cy="737112"/>
      </dsp:txXfrm>
    </dsp:sp>
    <dsp:sp modelId="{39F0987E-5963-46C9-AD93-7EEF4B3EF466}">
      <dsp:nvSpPr>
        <dsp:cNvPr id="0" name=""/>
        <dsp:cNvSpPr/>
      </dsp:nvSpPr>
      <dsp:spPr>
        <a:xfrm rot="5400000">
          <a:off x="2745406" y="2944193"/>
          <a:ext cx="6051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5186" y="0"/>
              </a:lnTo>
            </a:path>
          </a:pathLst>
        </a:custGeom>
        <a:noFill/>
        <a:ln w="25400" cap="flat" cmpd="sng" algn="ctr">
          <a:solidFill>
            <a:srgbClr val="FFFF6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93D20-5526-4457-BD41-0A7A6A7950FB}">
      <dsp:nvSpPr>
        <dsp:cNvPr id="0" name=""/>
        <dsp:cNvSpPr/>
      </dsp:nvSpPr>
      <dsp:spPr>
        <a:xfrm>
          <a:off x="1512169" y="3246786"/>
          <a:ext cx="3071661" cy="816864"/>
        </a:xfrm>
        <a:prstGeom prst="roundRect">
          <a:avLst/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tx1"/>
              </a:solidFill>
            </a:rPr>
            <a:t>WAY2: RS485</a:t>
          </a:r>
          <a:endParaRPr lang="zh-CN" altLang="en-US" sz="1800" kern="1200" dirty="0"/>
        </a:p>
      </dsp:txBody>
      <dsp:txXfrm>
        <a:off x="1552045" y="3286662"/>
        <a:ext cx="2991909" cy="737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DFD31B-FBF2-41F4-A2F7-01E9A6A70C14}" type="datetimeFigureOut">
              <a:rPr lang="zh-CN" altLang="en-US"/>
              <a:pPr>
                <a:defRPr/>
              </a:pPr>
              <a:t>2013/12/27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AD8A40-F998-4CF3-868A-0D5B4842D9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897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249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58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368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977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228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15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0DE8E-1461-490B-8311-368BEE8322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05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81884-FC24-48EB-ABEC-D232D6C1B3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7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2B196-7CB6-431E-B51C-B470C8CEFA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35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4A87C-3E8E-49F3-996A-DF91B4F6C6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66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9F119-8B93-4530-A390-541338E75F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16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57BEF-2887-44AA-9B04-640B85387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27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77E45-D1B8-444B-9BF7-81A6451F9F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44FC-B442-47EA-9F8F-A0238734A3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13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AF9F-AA85-47BE-8B54-2317CFD0FC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63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6402E-0C9F-4693-9073-41139F9DBC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5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1D04A-D3A7-492A-8829-598D97943E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93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519E3-31EA-4586-9641-2B624907BF35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E419F-7CA5-4B88-AAFA-94803841D78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54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3B6F-40C9-40BB-BAA8-71B9A0ED0FF2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8310-1A84-4FD0-A16E-6940DA5A72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9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85A7-5F22-4761-B4EF-B8E7DA610060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0D679-6339-4E68-B0DD-4FA2CC192C4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70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8E759-8317-4CB6-A418-C7525668772F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742C8-3CF1-4AEC-9BB2-62688F70FB0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3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3B45-457E-44B1-BD23-991A81FA099D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58DAB-EBA6-4EA2-A115-D3D8DFAFB3F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3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308E3-B750-4A8C-95A4-EBB70D5110C8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B6DCB-1449-44DE-8FF2-302B094AEDF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30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7E96D-1CDF-4AA3-B233-7080FD929B72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39338-9566-4919-8E76-9F8967E69B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20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05E82-2542-4204-82BC-ED7CFE258DF1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CC3D-7EA4-478A-9EFE-97061836310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94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F009C-39EE-4524-9092-82C3067D2028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34C18-B5D9-42DF-A0B6-F4E520603F5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86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36FA-62E7-4016-9085-9A6D8530ACB6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3A46-6A2B-4196-BC7F-12CACB78F7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89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8C1BE-E273-482E-99FE-1AB02C9E90DA}" type="datetime1">
              <a:rPr lang="zh-CN" altLang="en-US"/>
              <a:pPr>
                <a:defRPr/>
              </a:pPr>
              <a:t>2013/12/27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1F96-39D7-4D0F-B782-FF5743BD1B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F5616BF-3B5B-4AE2-BA41-5A7B0E62D0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9745E03-5ABE-4191-A50E-F0547E3331E5}" type="datetime1">
              <a:rPr lang="zh-CN" altLang="en-US"/>
              <a:pPr>
                <a:defRPr/>
              </a:pPr>
              <a:t>2013/12/27</a:t>
            </a:fld>
            <a:endParaRPr lang="zh-CN" altLang="en-US" sz="1800"/>
          </a:p>
        </p:txBody>
      </p:sp>
      <p:sp>
        <p:nvSpPr>
          <p:cNvPr id="410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8263D46-6C17-40CA-88AA-FE3A46708D29}" type="slidenum">
              <a:rPr lang="zh-CN" altLang="en-US"/>
              <a:pPr>
                <a:defRPr/>
              </a:pPr>
              <a:t>‹#›</a:t>
            </a:fld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2" r:id="rId1"/>
    <p:sldLayoutId id="2147484993" r:id="rId2"/>
    <p:sldLayoutId id="2147484994" r:id="rId3"/>
    <p:sldLayoutId id="2147484995" r:id="rId4"/>
    <p:sldLayoutId id="2147484996" r:id="rId5"/>
    <p:sldLayoutId id="2147484997" r:id="rId6"/>
    <p:sldLayoutId id="2147484998" r:id="rId7"/>
    <p:sldLayoutId id="2147484999" r:id="rId8"/>
    <p:sldLayoutId id="2147485000" r:id="rId9"/>
    <p:sldLayoutId id="2147485001" r:id="rId10"/>
    <p:sldLayoutId id="2147485002" r:id="rId11"/>
  </p:sldLayoutIdLst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2.docx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slide" Target="slide11.xml"/><Relationship Id="rId5" Type="http://schemas.openxmlformats.org/officeDocument/2006/relationships/image" Target="../media/image11.wmf"/><Relationship Id="rId4" Type="http://schemas.openxmlformats.org/officeDocument/2006/relationships/package" Target="../embeddings/Microsoft_Word___1.docx"/><Relationship Id="rId9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.docx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7.png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20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8.png"/><Relationship Id="rId4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anviz.com/en-us/Faq/Index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ChangeArrowheads="1"/>
          </p:cNvSpPr>
          <p:nvPr/>
        </p:nvSpPr>
        <p:spPr bwMode="auto">
          <a:xfrm>
            <a:off x="214313" y="6357938"/>
            <a:ext cx="2413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Copyright </a:t>
            </a:r>
            <a:r>
              <a:rPr lang="en-US" altLang="zh-CN" sz="900" b="1" i="1" dirty="0">
                <a:solidFill>
                  <a:schemeClr val="bg1"/>
                </a:solidFill>
                <a:sym typeface="Calibri" pitchFamily="34" charset="0"/>
              </a:rPr>
              <a:t>©</a:t>
            </a:r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2001-201</a:t>
            </a:r>
            <a:r>
              <a:rPr lang="zh-CN" altLang="en-US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</a:t>
            </a:r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Anviz Global Inc. USA</a:t>
            </a:r>
            <a:endParaRPr lang="zh-CN" altLang="en-US" sz="1800" dirty="0"/>
          </a:p>
        </p:txBody>
      </p:sp>
      <p:sp>
        <p:nvSpPr>
          <p:cNvPr id="6" name="TextBox 3"/>
          <p:cNvSpPr>
            <a:spLocks noChangeArrowheads="1"/>
          </p:cNvSpPr>
          <p:nvPr/>
        </p:nvSpPr>
        <p:spPr bwMode="auto">
          <a:xfrm>
            <a:off x="1475656" y="5072074"/>
            <a:ext cx="60253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Anviz Online Training Lesson </a:t>
            </a:r>
            <a:r>
              <a:rPr lang="en-US" altLang="zh-CN" sz="16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6</a:t>
            </a:r>
            <a:r>
              <a:rPr lang="zh-CN" altLang="en-US" sz="1600" b="1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：</a:t>
            </a:r>
            <a:r>
              <a:rPr lang="en-US" altLang="zh-CN" sz="20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FAQ</a:t>
            </a:r>
            <a:r>
              <a:rPr lang="en-US" altLang="zh-CN" sz="2000" b="1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 Analysis </a:t>
            </a:r>
            <a:r>
              <a:rPr lang="en-US" altLang="zh-CN" sz="20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Process</a:t>
            </a:r>
            <a:endParaRPr lang="zh-CN" altLang="en-US" sz="2000" b="1" dirty="0">
              <a:solidFill>
                <a:schemeClr val="bg1"/>
              </a:solidFill>
              <a:latin typeface="Segoe UI" pitchFamily="34" charset="0"/>
              <a:cs typeface="Tahoma" pitchFamily="34" charset="0"/>
              <a:sym typeface="Comic Sans MS" pitchFamily="66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475656" y="5502290"/>
            <a:ext cx="5832648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27524" y="5572140"/>
            <a:ext cx="50006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     Anviz </a:t>
            </a:r>
            <a:r>
              <a:rPr lang="en-US" altLang="zh-CN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International</a:t>
            </a:r>
            <a:r>
              <a:rPr lang="zh-CN" altLang="en-US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Technical Support </a:t>
            </a:r>
            <a:r>
              <a:rPr lang="en-US" altLang="zh-CN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Team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9" name="Picture 7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5139003"/>
            <a:ext cx="953269" cy="98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7103563" y="188640"/>
            <a:ext cx="20404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altLang="zh-CN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FAQ</a:t>
            </a:r>
            <a:endParaRPr lang="zh-CN" alt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4107673720"/>
              </p:ext>
            </p:extLst>
          </p:nvPr>
        </p:nvGraphicFramePr>
        <p:xfrm>
          <a:off x="539552" y="1052736"/>
          <a:ext cx="835292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194" y="2060848"/>
            <a:ext cx="5198859" cy="46166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Situations : 1.device can’t power on. </a:t>
            </a:r>
            <a:endParaRPr lang="zh-CN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2996952"/>
            <a:ext cx="8497839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Solutions for VF30</a:t>
            </a:r>
            <a:r>
              <a:rPr lang="en-US" altLang="zh-CN" sz="2000" dirty="0">
                <a:solidFill>
                  <a:srgbClr val="FF0000"/>
                </a:solidFill>
              </a:rPr>
              <a:t>, VP30, T60, TC550, OC500, A300, EP300, OC180</a:t>
            </a:r>
            <a:r>
              <a:rPr lang="en-US" altLang="zh-CN" sz="2000" dirty="0" smtClean="0">
                <a:solidFill>
                  <a:srgbClr val="FF0000"/>
                </a:solidFill>
              </a:rPr>
              <a:t>,</a:t>
            </a:r>
          </a:p>
          <a:p>
            <a:r>
              <a:rPr lang="en-US" altLang="zh-CN" sz="2000" dirty="0" smtClean="0">
                <a:solidFill>
                  <a:srgbClr val="FF0000"/>
                </a:solidFill>
              </a:rPr>
              <a:t>D100</a:t>
            </a:r>
            <a:r>
              <a:rPr lang="en-US" altLang="zh-CN" sz="2000" dirty="0">
                <a:solidFill>
                  <a:srgbClr val="FF0000"/>
                </a:solidFill>
              </a:rPr>
              <a:t>, D200</a:t>
            </a:r>
            <a:r>
              <a:rPr lang="en-US" altLang="zh-CN" sz="2000" dirty="0" smtClean="0">
                <a:solidFill>
                  <a:srgbClr val="FF0000"/>
                </a:solidFill>
              </a:rPr>
              <a:t> and more.</a:t>
            </a:r>
            <a:endParaRPr lang="en-US" altLang="zh-CN" sz="2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001542"/>
            <a:ext cx="8924238" cy="1938992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/>
              <a:t>Step1:   If you use USB for power supply , please change to external power supply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Step2</a:t>
            </a:r>
            <a:r>
              <a:rPr lang="zh-CN" altLang="en-US" sz="1600" dirty="0" smtClean="0"/>
              <a:t>：</a:t>
            </a:r>
            <a:r>
              <a:rPr lang="en-US" altLang="zh-CN" sz="1600" dirty="0"/>
              <a:t>C</a:t>
            </a:r>
            <a:r>
              <a:rPr lang="en-US" altLang="zh-CN" sz="1600" dirty="0" smtClean="0"/>
              <a:t>heck whether there is a identification caused </a:t>
            </a:r>
            <a:r>
              <a:rPr lang="en-US" altLang="zh-CN" sz="1600" dirty="0"/>
              <a:t>by </a:t>
            </a:r>
            <a:r>
              <a:rPr lang="en-US" altLang="zh-CN" sz="1600" dirty="0" smtClean="0"/>
              <a:t>program, if yes, it can be 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 </a:t>
            </a:r>
            <a:r>
              <a:rPr lang="en-US" altLang="zh-CN" sz="1600" dirty="0" smtClean="0"/>
              <a:t>            solved by upgrading firmware (introduced later)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Step3:   If no, and can’t upgrade firmware, may be caused by hardware which can only be solved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 </a:t>
            </a:r>
            <a:r>
              <a:rPr lang="en-US" altLang="zh-CN" sz="1600" dirty="0" smtClean="0"/>
              <a:t>             by repair or changing mainboards. </a:t>
            </a:r>
            <a:endParaRPr lang="zh-CN" alt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635896" y="188640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12" y="1120892"/>
            <a:ext cx="809228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Boot failure has two features : can’t power on and blocked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6705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8546" y="1648290"/>
            <a:ext cx="8529918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Solutions for C2,C3,C2C and C5 (Set C2 as example caused by boot file loss):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8546" y="3011735"/>
            <a:ext cx="7953854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/>
              <a:t>Hold on button 1 and power on to see whether screen displays V1.19. If no , please change another power supply and the core boards or mainboards, or it need to be sent back. If it has V1.19, please do the following steps:</a:t>
            </a:r>
            <a:endParaRPr lang="zh-CN" alt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635896" y="188640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6524" y="4725144"/>
            <a:ext cx="7421820" cy="461665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1.Open the FW_DN1.93_USB.exe. Then </a:t>
            </a:r>
            <a:r>
              <a:rPr lang="en-US" altLang="zh-CN" sz="1600" dirty="0" smtClean="0"/>
              <a:t>browse </a:t>
            </a:r>
            <a:r>
              <a:rPr lang="en-US" altLang="zh-CN" sz="1600" dirty="0"/>
              <a:t>the file to add </a:t>
            </a:r>
            <a:r>
              <a:rPr lang="en-US" altLang="zh-CN" sz="1600" dirty="0" smtClean="0"/>
              <a:t>the TC.ROM file.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80690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900984"/>
              </p:ext>
            </p:extLst>
          </p:nvPr>
        </p:nvGraphicFramePr>
        <p:xfrm>
          <a:off x="232316" y="1651284"/>
          <a:ext cx="273685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7" name="包装程序外壳对象" showAsIcon="1" r:id="rId3" imgW="1893240" imgH="708480" progId="Package">
                  <p:embed/>
                </p:oleObj>
              </mc:Choice>
              <mc:Fallback>
                <p:oleObj name="包装程序外壳对象" showAsIcon="1" r:id="rId3" imgW="1893240" imgH="708480" progId="Package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316" y="1651284"/>
                        <a:ext cx="2736850" cy="712788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232316" y="2767098"/>
            <a:ext cx="4572000" cy="338554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r>
              <a:rPr lang="en-US" altLang="zh-CN" sz="1600" dirty="0"/>
              <a:t>2.Run the install2000Xp.bat </a:t>
            </a:r>
            <a:endParaRPr lang="zh-CN" altLang="zh-CN" sz="1600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689359"/>
              </p:ext>
            </p:extLst>
          </p:nvPr>
        </p:nvGraphicFramePr>
        <p:xfrm>
          <a:off x="3635896" y="1651284"/>
          <a:ext cx="86360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8" name="包装程序外壳对象" showAsIcon="1" r:id="rId5" imgW="862885" imgH="708338" progId="Package">
                  <p:embed/>
                </p:oleObj>
              </mc:Choice>
              <mc:Fallback>
                <p:oleObj name="包装程序外壳对象" showAsIcon="1" r:id="rId5" imgW="862885" imgH="708338" progId="Package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651284"/>
                        <a:ext cx="863600" cy="712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圆角矩形 28"/>
          <p:cNvSpPr>
            <a:spLocks noChangeArrowheads="1"/>
          </p:cNvSpPr>
          <p:nvPr/>
        </p:nvSpPr>
        <p:spPr bwMode="auto">
          <a:xfrm>
            <a:off x="5124720" y="1311016"/>
            <a:ext cx="4032666" cy="3250721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32316" y="3545295"/>
            <a:ext cx="4689772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3.Plug the USB into the PC USB port to get the </a:t>
            </a:r>
            <a:r>
              <a:rPr lang="en-US" altLang="zh-CN" sz="1600" dirty="0" smtClean="0"/>
              <a:t>connection. </a:t>
            </a:r>
            <a:r>
              <a:rPr lang="en-US" altLang="zh-CN" sz="1600" dirty="0"/>
              <a:t>After </a:t>
            </a:r>
            <a:r>
              <a:rPr lang="en-US" altLang="zh-CN" sz="1600" dirty="0" smtClean="0"/>
              <a:t>this, </a:t>
            </a:r>
            <a:r>
              <a:rPr lang="en-US" altLang="zh-CN" sz="1600" dirty="0"/>
              <a:t>you would see the follow shots.</a:t>
            </a:r>
          </a:p>
        </p:txBody>
      </p:sp>
      <p:sp>
        <p:nvSpPr>
          <p:cNvPr id="11" name="矩形 10"/>
          <p:cNvSpPr/>
          <p:nvPr/>
        </p:nvSpPr>
        <p:spPr>
          <a:xfrm>
            <a:off x="232316" y="5013176"/>
            <a:ext cx="8588156" cy="78534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4. </a:t>
            </a:r>
            <a:r>
              <a:rPr lang="en-US" altLang="zh-CN" sz="1600" dirty="0" smtClean="0"/>
              <a:t>Two </a:t>
            </a:r>
            <a:r>
              <a:rPr lang="en-US" altLang="zh-CN" sz="1600" dirty="0"/>
              <a:t>holes on the P4(C3 is the J1 at the top</a:t>
            </a:r>
            <a:r>
              <a:rPr lang="en-US" altLang="zh-CN" sz="1600" dirty="0" smtClean="0"/>
              <a:t>), please </a:t>
            </a:r>
            <a:r>
              <a:rPr lang="en-US" altLang="zh-CN" sz="1600" dirty="0"/>
              <a:t>use one conducting line to connect these </a:t>
            </a:r>
            <a:r>
              <a:rPr lang="en-US" altLang="zh-CN" sz="1600" dirty="0" smtClean="0"/>
              <a:t>as </a:t>
            </a:r>
            <a:r>
              <a:rPr lang="en-US" altLang="zh-CN" sz="1600" dirty="0"/>
              <a:t>the pictures described.</a:t>
            </a:r>
          </a:p>
        </p:txBody>
      </p:sp>
      <p:pic>
        <p:nvPicPr>
          <p:cNvPr id="18486" name="Picture 54" descr="C:\Users\Administrator\Desktop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109" y="1479900"/>
            <a:ext cx="3563888" cy="291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47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2533" y="1556792"/>
            <a:ext cx="8496944" cy="707886"/>
          </a:xfrm>
          <a:prstGeom prst="rect">
            <a:avLst/>
          </a:prstGeom>
          <a:pattFill prst="shingle">
            <a:fgClr>
              <a:srgbClr val="99FFCC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/>
              <a:t>5.Then </a:t>
            </a:r>
            <a:r>
              <a:rPr lang="en-US" altLang="zh-CN" sz="1600" dirty="0"/>
              <a:t>the last picture will appear there to click the Write NOR button</a:t>
            </a:r>
            <a:r>
              <a:rPr lang="en-US" altLang="zh-CN" sz="1600" dirty="0" smtClean="0"/>
              <a:t>.</a:t>
            </a:r>
            <a:endParaRPr lang="zh-CN" altLang="zh-CN" sz="1600" dirty="0"/>
          </a:p>
          <a:p>
            <a:endParaRPr lang="zh-CN" altLang="zh-CN" sz="1600" dirty="0"/>
          </a:p>
        </p:txBody>
      </p:sp>
      <p:pic>
        <p:nvPicPr>
          <p:cNvPr id="8" name="图片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8854" y="2751394"/>
            <a:ext cx="1318958" cy="1774515"/>
          </a:xfrm>
          <a:prstGeom prst="rect">
            <a:avLst/>
          </a:prstGeom>
          <a:effectLst>
            <a:glow rad="228600">
              <a:srgbClr val="FF0000">
                <a:alpha val="40000"/>
              </a:srgbClr>
            </a:glow>
          </a:effectLst>
        </p:spPr>
      </p:pic>
      <p:pic>
        <p:nvPicPr>
          <p:cNvPr id="9" name="图片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854" y="4637822"/>
            <a:ext cx="1318958" cy="1980220"/>
          </a:xfrm>
          <a:prstGeom prst="rect">
            <a:avLst/>
          </a:prstGeom>
          <a:effectLst>
            <a:glow rad="228600">
              <a:srgbClr val="FFC000">
                <a:alpha val="40000"/>
              </a:srgbClr>
            </a:glow>
          </a:effectLst>
        </p:spPr>
      </p:pic>
      <p:sp>
        <p:nvSpPr>
          <p:cNvPr id="12" name="TextBox 11"/>
          <p:cNvSpPr txBox="1"/>
          <p:nvPr/>
        </p:nvSpPr>
        <p:spPr>
          <a:xfrm>
            <a:off x="3635896" y="188640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圆角矩形 28"/>
          <p:cNvSpPr>
            <a:spLocks noChangeArrowheads="1"/>
          </p:cNvSpPr>
          <p:nvPr/>
        </p:nvSpPr>
        <p:spPr bwMode="auto">
          <a:xfrm>
            <a:off x="107950" y="2627703"/>
            <a:ext cx="3023890" cy="4041657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圆角矩形 28"/>
          <p:cNvSpPr>
            <a:spLocks noChangeArrowheads="1"/>
          </p:cNvSpPr>
          <p:nvPr/>
        </p:nvSpPr>
        <p:spPr bwMode="auto">
          <a:xfrm>
            <a:off x="3206246" y="2668311"/>
            <a:ext cx="1584175" cy="4041657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圆角矩形 28"/>
          <p:cNvSpPr>
            <a:spLocks noChangeArrowheads="1"/>
          </p:cNvSpPr>
          <p:nvPr/>
        </p:nvSpPr>
        <p:spPr bwMode="auto">
          <a:xfrm>
            <a:off x="4860032" y="2668311"/>
            <a:ext cx="4283968" cy="4041657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45" y="2837622"/>
            <a:ext cx="2789499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4" descr="C:\Users\Administrator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2837622"/>
            <a:ext cx="3972993" cy="368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87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1118779"/>
            <a:ext cx="8928992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S</a:t>
            </a:r>
            <a:r>
              <a:rPr lang="en-US" altLang="zh-CN" sz="1600" dirty="0" smtClean="0"/>
              <a:t>ometimes </a:t>
            </a:r>
            <a:r>
              <a:rPr lang="en-US" altLang="zh-CN" sz="1600" dirty="0"/>
              <a:t>we delete some </a:t>
            </a:r>
            <a:r>
              <a:rPr lang="en-US" altLang="zh-CN" sz="1600" dirty="0" smtClean="0"/>
              <a:t>files </a:t>
            </a:r>
            <a:r>
              <a:rPr lang="en-US" altLang="zh-CN" sz="1600" dirty="0"/>
              <a:t>or whole firmware folder by mistake</a:t>
            </a:r>
            <a:r>
              <a:rPr lang="zh-CN" altLang="zh-CN" sz="1600" dirty="0"/>
              <a:t>，</a:t>
            </a:r>
            <a:r>
              <a:rPr lang="en-US" altLang="zh-CN" sz="1600" dirty="0"/>
              <a:t>and that would lead that the system </a:t>
            </a:r>
            <a:r>
              <a:rPr lang="en-US" altLang="zh-CN" sz="1600" dirty="0" smtClean="0"/>
              <a:t>would</a:t>
            </a:r>
            <a:r>
              <a:rPr lang="en-US" altLang="zh-CN" sz="1600" dirty="0"/>
              <a:t> </a:t>
            </a:r>
            <a:r>
              <a:rPr lang="en-US" altLang="zh-CN" sz="1600" dirty="0" smtClean="0"/>
              <a:t>Hang </a:t>
            </a:r>
            <a:r>
              <a:rPr lang="en-US" altLang="zh-CN" sz="1600" dirty="0"/>
              <a:t>up there while loading. The following steps are about how to resume firmware while firmware damaged.</a:t>
            </a:r>
            <a:endParaRPr lang="zh-CN" altLang="zh-CN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85570" y="2616817"/>
            <a:ext cx="1984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00FFCC"/>
                </a:solidFill>
              </a:rPr>
              <a:t>Solutions: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35896" y="346813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596776"/>
              </p:ext>
            </p:extLst>
          </p:nvPr>
        </p:nvGraphicFramePr>
        <p:xfrm>
          <a:off x="2170409" y="2708920"/>
          <a:ext cx="914400" cy="642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9" name="文档" showAsIcon="1" r:id="rId4" imgW="914400" imgH="828720" progId="Word.Document.12">
                  <p:embed/>
                </p:oleObj>
              </mc:Choice>
              <mc:Fallback>
                <p:oleObj name="文档" showAsIcon="1" r:id="rId4" imgW="914400" imgH="828720" progId="Word.Document.12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0409" y="2708920"/>
                        <a:ext cx="914400" cy="6422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25792" y="3573016"/>
            <a:ext cx="6365845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Solutions for OA1000 and OA3000.(upgrade firmware)</a:t>
            </a:r>
          </a:p>
        </p:txBody>
      </p:sp>
      <p:sp>
        <p:nvSpPr>
          <p:cNvPr id="13" name="云形标注 12">
            <a:hlinkClick r:id="rId6" action="ppaction://hlinksldjump"/>
          </p:cNvPr>
          <p:cNvSpPr/>
          <p:nvPr/>
        </p:nvSpPr>
        <p:spPr>
          <a:xfrm>
            <a:off x="6876256" y="3554724"/>
            <a:ext cx="576064" cy="418402"/>
          </a:xfrm>
          <a:prstGeom prst="cloudCallou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88230" y="4461817"/>
            <a:ext cx="8767539" cy="375552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OA1000 and OA3000 upgrade firmware in the same way, here we take OA3000 for instance</a:t>
            </a:r>
            <a:r>
              <a:rPr lang="en-US" altLang="zh-CN" sz="1400" dirty="0" smtClean="0"/>
              <a:t>.</a:t>
            </a:r>
            <a:endParaRPr lang="en-US" altLang="zh-CN" sz="1400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688797"/>
              </p:ext>
            </p:extLst>
          </p:nvPr>
        </p:nvGraphicFramePr>
        <p:xfrm>
          <a:off x="7956376" y="4149080"/>
          <a:ext cx="9144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0" name="文档" showAsIcon="1" r:id="rId8" imgW="914400" imgH="828720" progId="Word.Document.12">
                  <p:embed/>
                </p:oleObj>
              </mc:Choice>
              <mc:Fallback>
                <p:oleObj name="文档" showAsIcon="1" r:id="rId8" imgW="914400" imgH="828720" progId="Word.Document.12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4149080"/>
                        <a:ext cx="914400" cy="82867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1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96752"/>
            <a:ext cx="3961341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Solutions for C2,C3,C2C and C5.</a:t>
            </a:r>
          </a:p>
        </p:txBody>
      </p:sp>
      <p:sp>
        <p:nvSpPr>
          <p:cNvPr id="6" name="矩形 5"/>
          <p:cNvSpPr/>
          <p:nvPr/>
        </p:nvSpPr>
        <p:spPr>
          <a:xfrm>
            <a:off x="231428" y="1772816"/>
            <a:ext cx="8805068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altLang="zh-CN" sz="1600" dirty="0"/>
              <a:t>We can update our firmware by </a:t>
            </a:r>
            <a:r>
              <a:rPr lang="en-US" altLang="zh-CN" sz="1600" dirty="0" smtClean="0"/>
              <a:t>USB-disk </a:t>
            </a:r>
            <a:r>
              <a:rPr lang="en-US" altLang="zh-CN" sz="1600" dirty="0"/>
              <a:t>and upgrade tool for C2 ,C3 or </a:t>
            </a:r>
            <a:r>
              <a:rPr lang="en-US" altLang="zh-CN" sz="1600" dirty="0" smtClean="0"/>
              <a:t>C2C.Upgrade </a:t>
            </a:r>
            <a:r>
              <a:rPr lang="en-US" altLang="zh-CN" sz="1600" dirty="0"/>
              <a:t>via </a:t>
            </a:r>
            <a:r>
              <a:rPr lang="en-US" altLang="zh-CN" sz="1600" dirty="0" smtClean="0"/>
              <a:t>USB disk.</a:t>
            </a:r>
            <a:endParaRPr lang="en-US" altLang="zh-CN" sz="1600" dirty="0"/>
          </a:p>
          <a:p>
            <a:endParaRPr lang="en-US" altLang="zh-CN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635896" y="346813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2065173177"/>
              </p:ext>
            </p:extLst>
          </p:nvPr>
        </p:nvGraphicFramePr>
        <p:xfrm>
          <a:off x="395536" y="2420888"/>
          <a:ext cx="835292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0459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776" y="2204864"/>
            <a:ext cx="8787983" cy="1015663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00B0F0"/>
                </a:solidFill>
              </a:rPr>
              <a:t>Situation 2: when power on, its display blocked in dual storage 0% or 100%,</a:t>
            </a:r>
          </a:p>
          <a:p>
            <a:r>
              <a:rPr lang="en-US" altLang="zh-CN" sz="2000" dirty="0" smtClean="0">
                <a:solidFill>
                  <a:srgbClr val="00B0F0"/>
                </a:solidFill>
              </a:rPr>
              <a:t>or restart  again and again,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00B0F0"/>
                </a:solidFill>
              </a:rPr>
              <a:t>black screen of </a:t>
            </a:r>
            <a:r>
              <a:rPr lang="en-US" altLang="zh-CN" sz="2000" dirty="0" smtClean="0">
                <a:solidFill>
                  <a:srgbClr val="00B0F0"/>
                </a:solidFill>
              </a:rPr>
              <a:t>death(keypad ok). It may be </a:t>
            </a:r>
          </a:p>
          <a:p>
            <a:r>
              <a:rPr lang="en-US" altLang="zh-CN" sz="2000" dirty="0" smtClean="0">
                <a:solidFill>
                  <a:srgbClr val="00B0F0"/>
                </a:solidFill>
              </a:rPr>
              <a:t>caused by program file or resource file loss.</a:t>
            </a:r>
            <a:endParaRPr lang="zh-CN" altLang="en-US" sz="20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791" y="3789040"/>
            <a:ext cx="8497839" cy="101566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Solutions for VF30</a:t>
            </a:r>
            <a:r>
              <a:rPr lang="en-US" altLang="zh-CN" sz="2000" dirty="0">
                <a:solidFill>
                  <a:srgbClr val="FF0000"/>
                </a:solidFill>
              </a:rPr>
              <a:t>, VP30, T60, TC550, OC500, A300, EP300, OC180</a:t>
            </a:r>
            <a:r>
              <a:rPr lang="en-US" altLang="zh-CN" sz="2000" dirty="0" smtClean="0">
                <a:solidFill>
                  <a:srgbClr val="FF0000"/>
                </a:solidFill>
              </a:rPr>
              <a:t>,</a:t>
            </a:r>
          </a:p>
          <a:p>
            <a:r>
              <a:rPr lang="en-US" altLang="zh-CN" sz="2000" dirty="0" smtClean="0">
                <a:solidFill>
                  <a:srgbClr val="FF0000"/>
                </a:solidFill>
              </a:rPr>
              <a:t>D100</a:t>
            </a:r>
            <a:r>
              <a:rPr lang="en-US" altLang="zh-CN" sz="2000" dirty="0">
                <a:solidFill>
                  <a:srgbClr val="FF0000"/>
                </a:solidFill>
              </a:rPr>
              <a:t>, D200</a:t>
            </a:r>
            <a:r>
              <a:rPr lang="en-US" altLang="zh-CN" sz="2000" dirty="0" smtClean="0">
                <a:solidFill>
                  <a:srgbClr val="FF0000"/>
                </a:solidFill>
              </a:rPr>
              <a:t> and so on.(which may be caused by model set error .</a:t>
            </a:r>
          </a:p>
          <a:p>
            <a:r>
              <a:rPr lang="en-US" altLang="zh-CN" sz="2000" dirty="0" smtClean="0">
                <a:solidFill>
                  <a:srgbClr val="FF0000"/>
                </a:solidFill>
              </a:rPr>
              <a:t>so we can solve it by following ways:)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5896" y="346813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86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1988840"/>
            <a:ext cx="4968552" cy="34624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 smtClean="0"/>
              <a:t>1.Resetting </a:t>
            </a:r>
            <a:r>
              <a:rPr lang="en-US" altLang="zh-CN" sz="1800" b="1" dirty="0"/>
              <a:t>M</a:t>
            </a:r>
            <a:r>
              <a:rPr lang="en-US" altLang="zh-CN" sz="1800" b="1" dirty="0" smtClean="0"/>
              <a:t>odel: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 </a:t>
            </a:r>
            <a:r>
              <a:rPr lang="en-US" altLang="zh-CN" sz="1600" dirty="0" smtClean="0"/>
              <a:t> 1.Connect via TCP/IP with software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 </a:t>
            </a:r>
            <a:r>
              <a:rPr lang="en-US" altLang="zh-CN" sz="1600" dirty="0" smtClean="0"/>
              <a:t> 2.Run the </a:t>
            </a:r>
            <a:r>
              <a:rPr lang="en-US" altLang="zh-CN" sz="1600" dirty="0"/>
              <a:t>Network debugging </a:t>
            </a:r>
            <a:r>
              <a:rPr lang="en-US" altLang="zh-CN" sz="1600" dirty="0" smtClean="0"/>
              <a:t>assistant.exe 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  3.Do as the picture shows S1-S6,select all options 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   showed in picture.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137F0B"/>
                </a:solidFill>
              </a:rPr>
              <a:t> </a:t>
            </a:r>
            <a:r>
              <a:rPr lang="en-US" altLang="zh-CN" sz="1600" dirty="0" smtClean="0">
                <a:solidFill>
                  <a:srgbClr val="137F0B"/>
                </a:solidFill>
              </a:rPr>
              <a:t>  Note:S2 set the IP address as your device set.</a:t>
            </a:r>
          </a:p>
          <a:p>
            <a:pPr marL="720000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37F0B"/>
                </a:solidFill>
              </a:rPr>
              <a:t>S3 set port as 5010.S5 set the model type   with TC400 command which can be found in TC400 command.docx</a:t>
            </a:r>
            <a:endParaRPr lang="zh-CN" altLang="en-US" sz="1600" dirty="0">
              <a:solidFill>
                <a:srgbClr val="137F0B"/>
              </a:solidFill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529116"/>
              </p:ext>
            </p:extLst>
          </p:nvPr>
        </p:nvGraphicFramePr>
        <p:xfrm>
          <a:off x="323528" y="4581128"/>
          <a:ext cx="660500" cy="612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4" name="文档" showAsIcon="1" r:id="rId3" imgW="914400" imgH="828720" progId="Word.Document.12">
                  <p:embed/>
                </p:oleObj>
              </mc:Choice>
              <mc:Fallback>
                <p:oleObj name="文档" showAsIcon="1" r:id="rId3" imgW="914400" imgH="828720" progId="Word.Document.12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581128"/>
                        <a:ext cx="660500" cy="6122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圆角矩形 28"/>
          <p:cNvSpPr>
            <a:spLocks noChangeArrowheads="1"/>
          </p:cNvSpPr>
          <p:nvPr/>
        </p:nvSpPr>
        <p:spPr bwMode="auto">
          <a:xfrm>
            <a:off x="5436096" y="2060848"/>
            <a:ext cx="3707904" cy="3462486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635896" y="346813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17459" name="Picture 51" descr="C:\Users\Administrator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310" y="2239516"/>
            <a:ext cx="34194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667959"/>
              </p:ext>
            </p:extLst>
          </p:nvPr>
        </p:nvGraphicFramePr>
        <p:xfrm>
          <a:off x="4211960" y="2239516"/>
          <a:ext cx="698376" cy="63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5" name="包装程序外壳对象" showAsIcon="1" r:id="rId6" imgW="914400" imgH="828720" progId="Package">
                  <p:embed/>
                </p:oleObj>
              </mc:Choice>
              <mc:Fallback>
                <p:oleObj name="包装程序外壳对象" showAsIcon="1" r:id="rId6" imgW="914400" imgH="828720" progId="Package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239516"/>
                        <a:ext cx="698376" cy="6329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99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4629" y="1178573"/>
            <a:ext cx="4032449" cy="22626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/>
              <a:t>2.Firmware Upgrading</a:t>
            </a:r>
            <a:endParaRPr lang="en-US" altLang="zh-CN" sz="1600" b="1" dirty="0"/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Upgrading tool: CBW_Upgrade_V2.0.exe</a:t>
            </a:r>
          </a:p>
          <a:p>
            <a:pPr>
              <a:lnSpc>
                <a:spcPct val="150000"/>
              </a:lnSpc>
            </a:pP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/>
              <a:t>Click Browse to choose </a:t>
            </a:r>
            <a:r>
              <a:rPr lang="en-US" altLang="zh-CN" sz="1600" dirty="0" smtClean="0"/>
              <a:t>TC-M-02.29.bin</a:t>
            </a:r>
            <a:br>
              <a:rPr lang="en-US" altLang="zh-CN" sz="1600" dirty="0" smtClean="0"/>
            </a:b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/>
              <a:t>Click “Upgrade” to start upgrading.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75579"/>
            <a:ext cx="3077167" cy="1721374"/>
          </a:xfrm>
          <a:prstGeom prst="rect">
            <a:avLst/>
          </a:prstGeom>
          <a:noFill/>
          <a:ln>
            <a:noFill/>
          </a:ln>
          <a:effectLst>
            <a:glow rad="228600">
              <a:srgbClr val="FFFF00">
                <a:alpha val="40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401440"/>
              </p:ext>
            </p:extLst>
          </p:nvPr>
        </p:nvGraphicFramePr>
        <p:xfrm>
          <a:off x="4427984" y="1916832"/>
          <a:ext cx="1296144" cy="49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6" name="包装程序外壳对象" showAsIcon="1" r:id="rId4" imgW="2215166" imgH="708338" progId="Package">
                  <p:embed/>
                </p:oleObj>
              </mc:Choice>
              <mc:Fallback>
                <p:oleObj name="包装程序外壳对象" showAsIcon="1" r:id="rId4" imgW="2215166" imgH="708338" progId="Package">
                  <p:embed/>
                  <p:pic>
                    <p:nvPicPr>
                      <p:cNvPr id="0" name="Picture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916832"/>
                        <a:ext cx="1296144" cy="496640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1" y="3630799"/>
            <a:ext cx="403244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Solutions for C2,C3,C2C and C5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4629" y="4293095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/>
              <a:t>Run </a:t>
            </a:r>
            <a:r>
              <a:rPr lang="en-US" altLang="zh-CN" sz="1600" dirty="0"/>
              <a:t>the Tool_761.exe: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Do as picture shows:S1-S5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0000"/>
                </a:solidFill>
              </a:rPr>
              <a:t>Note :the file format should be .bin.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730586"/>
              </p:ext>
            </p:extLst>
          </p:nvPr>
        </p:nvGraphicFramePr>
        <p:xfrm>
          <a:off x="2404248" y="4149080"/>
          <a:ext cx="1134492" cy="58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7" name="包装程序外壳对象" showAsIcon="1" r:id="rId6" imgW="1210614" imgH="708338" progId="Package">
                  <p:embed/>
                </p:oleObj>
              </mc:Choice>
              <mc:Fallback>
                <p:oleObj name="包装程序外壳对象" showAsIcon="1" r:id="rId6" imgW="1210614" imgH="708338" progId="Package">
                  <p:embed/>
                  <p:pic>
                    <p:nvPicPr>
                      <p:cNvPr id="0" name="Picture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4248" y="4149080"/>
                        <a:ext cx="1134492" cy="587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84629" y="5733256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 smtClean="0"/>
              <a:t>Solution for OA1000/OA3000</a:t>
            </a:r>
            <a:endParaRPr lang="zh-CN" altLang="en-US" sz="1800" dirty="0"/>
          </a:p>
        </p:txBody>
      </p:sp>
      <p:sp>
        <p:nvSpPr>
          <p:cNvPr id="14" name="笑脸 13">
            <a:hlinkClick r:id="rId8" action="ppaction://hlinksldjump"/>
          </p:cNvPr>
          <p:cNvSpPr/>
          <p:nvPr/>
        </p:nvSpPr>
        <p:spPr>
          <a:xfrm>
            <a:off x="3357292" y="5733255"/>
            <a:ext cx="414144" cy="420981"/>
          </a:xfrm>
          <a:prstGeom prst="smileyFac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635896" y="346813"/>
            <a:ext cx="56277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2.Boot failure      </a:t>
            </a:r>
            <a:r>
              <a:rPr lang="en-US" altLang="zh-CN" sz="14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圆角矩形 28"/>
          <p:cNvSpPr>
            <a:spLocks noChangeArrowheads="1"/>
          </p:cNvSpPr>
          <p:nvPr/>
        </p:nvSpPr>
        <p:spPr bwMode="auto">
          <a:xfrm>
            <a:off x="5865474" y="1212142"/>
            <a:ext cx="3278526" cy="192882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圆角矩形 28"/>
          <p:cNvSpPr>
            <a:spLocks noChangeArrowheads="1"/>
          </p:cNvSpPr>
          <p:nvPr/>
        </p:nvSpPr>
        <p:spPr bwMode="auto">
          <a:xfrm>
            <a:off x="4326889" y="3630798"/>
            <a:ext cx="4690429" cy="2606513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3445" name="Picture 13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63694"/>
            <a:ext cx="4248472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65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3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/>
      <p:bldP spid="13" grpId="0"/>
      <p:bldP spid="14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1083" y="1464068"/>
            <a:ext cx="8675773" cy="1154675"/>
          </a:xfrm>
          <a:prstGeom prst="rect">
            <a:avLst/>
          </a:prstGeom>
          <a:solidFill>
            <a:schemeClr val="accent5">
              <a:lumMod val="90000"/>
            </a:schemeClr>
          </a:solidFill>
          <a:effectLst>
            <a:glow rad="228600">
              <a:srgbClr val="00B050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Phenomena1: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1.Each day/week </a:t>
            </a:r>
            <a:r>
              <a:rPr lang="en-US" altLang="zh-CN" sz="16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the clock is </a:t>
            </a: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over 30 </a:t>
            </a:r>
            <a:r>
              <a:rPr lang="en-US" altLang="zh-CN" sz="16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minutes </a:t>
            </a: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early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2.</a:t>
            </a:r>
            <a:r>
              <a:rPr lang="en-US" altLang="zh-CN" sz="16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T</a:t>
            </a: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ime </a:t>
            </a:r>
            <a:r>
              <a:rPr lang="en-US" altLang="zh-CN" sz="16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clock is stuck on date: </a:t>
            </a: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45.25.81 </a:t>
            </a:r>
            <a:r>
              <a:rPr lang="en-US" altLang="zh-CN" sz="16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and time on </a:t>
            </a:r>
            <a:r>
              <a:rPr lang="en-US" altLang="zh-CN" sz="16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45:25:56</a:t>
            </a:r>
            <a:endParaRPr lang="zh-CN" altLang="en-US" sz="16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7300" y="2852936"/>
            <a:ext cx="5777188" cy="373948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glow rad="228600">
              <a:srgbClr val="92D050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0000"/>
                </a:solidFill>
              </a:rPr>
              <a:t>Solution for VF30</a:t>
            </a:r>
            <a:r>
              <a:rPr lang="en-US" altLang="zh-CN" sz="1600" dirty="0">
                <a:solidFill>
                  <a:srgbClr val="FF0000"/>
                </a:solidFill>
              </a:rPr>
              <a:t>, VP30, T60, TC550, OC500, A300, EP300, </a:t>
            </a:r>
            <a:r>
              <a:rPr lang="en-US" altLang="zh-CN" sz="1600" dirty="0" smtClean="0">
                <a:solidFill>
                  <a:srgbClr val="FF0000"/>
                </a:solidFill>
              </a:rPr>
              <a:t>OC180,D100</a:t>
            </a:r>
            <a:r>
              <a:rPr lang="en-US" altLang="zh-CN" sz="1600" dirty="0">
                <a:solidFill>
                  <a:srgbClr val="FF0000"/>
                </a:solidFill>
              </a:rPr>
              <a:t>, D200 and so on</a:t>
            </a:r>
            <a:r>
              <a:rPr lang="en-US" altLang="zh-CN" sz="16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1800" dirty="0" smtClean="0"/>
              <a:t>Step1:Connect with communication software and synchronize successfully</a:t>
            </a:r>
          </a:p>
          <a:p>
            <a:pPr>
              <a:lnSpc>
                <a:spcPct val="150000"/>
              </a:lnSpc>
            </a:pPr>
            <a:r>
              <a:rPr lang="en-US" altLang="zh-CN" sz="1800" dirty="0" smtClean="0"/>
              <a:t>Step2:Upgrade the firmware</a:t>
            </a:r>
          </a:p>
          <a:p>
            <a:pPr>
              <a:lnSpc>
                <a:spcPct val="150000"/>
              </a:lnSpc>
            </a:pPr>
            <a:r>
              <a:rPr lang="en-US" altLang="zh-CN" sz="1800" dirty="0" smtClean="0"/>
              <a:t>Step3:</a:t>
            </a:r>
            <a:r>
              <a:rPr lang="en-US" altLang="zh-CN" sz="1800" dirty="0"/>
              <a:t>Button </a:t>
            </a:r>
            <a:r>
              <a:rPr lang="en-US" altLang="zh-CN" sz="1800" dirty="0" smtClean="0"/>
              <a:t>battery </a:t>
            </a:r>
            <a:r>
              <a:rPr lang="en-US" altLang="zh-CN" sz="1800" dirty="0"/>
              <a:t>power </a:t>
            </a:r>
            <a:r>
              <a:rPr lang="en-US" altLang="zh-CN" sz="1800" dirty="0" smtClean="0"/>
              <a:t>failure. Please change the battery.</a:t>
            </a:r>
          </a:p>
          <a:p>
            <a:pPr>
              <a:lnSpc>
                <a:spcPct val="150000"/>
              </a:lnSpc>
            </a:pPr>
            <a:r>
              <a:rPr lang="en-US" altLang="zh-CN" sz="1800" dirty="0" smtClean="0"/>
              <a:t>Step4:Change the </a:t>
            </a:r>
            <a:r>
              <a:rPr lang="en-US" altLang="zh-CN" sz="1800" dirty="0"/>
              <a:t>Electronic clock </a:t>
            </a:r>
            <a:r>
              <a:rPr lang="en-US" altLang="zh-CN" sz="1800" dirty="0" smtClean="0"/>
              <a:t>device or the mainboard</a:t>
            </a:r>
            <a:endParaRPr lang="en-US" altLang="zh-CN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3532219" y="474458"/>
            <a:ext cx="56117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2.Boot failure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1099483"/>
            <a:ext cx="8643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Screen display fault has two phenomenon : time loss and failure in showing certain language.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8" name="圆角矩形 28"/>
          <p:cNvSpPr>
            <a:spLocks noChangeArrowheads="1"/>
          </p:cNvSpPr>
          <p:nvPr/>
        </p:nvSpPr>
        <p:spPr bwMode="auto">
          <a:xfrm>
            <a:off x="107504" y="2708920"/>
            <a:ext cx="3024336" cy="3744416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97" y="2860642"/>
            <a:ext cx="2647950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44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01" y="1854190"/>
            <a:ext cx="1783830" cy="1365443"/>
          </a:xfrm>
          <a:prstGeom prst="rect">
            <a:avLst/>
          </a:prstGeom>
          <a:noFill/>
          <a:ln>
            <a:noFill/>
          </a:ln>
          <a:effectLst>
            <a:glow rad="139700">
              <a:srgbClr val="00B050">
                <a:alpha val="40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196752"/>
            <a:ext cx="886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Phenomona2: for the former firmware uses </a:t>
            </a:r>
            <a:r>
              <a:rPr lang="en-US" altLang="zh-CN" sz="1600" dirty="0" err="1" smtClean="0"/>
              <a:t>unicode</a:t>
            </a:r>
            <a:r>
              <a:rPr lang="en-US" altLang="zh-CN" sz="1600" dirty="0" smtClean="0"/>
              <a:t> while later uses ASCII , sometimes it </a:t>
            </a:r>
          </a:p>
          <a:p>
            <a:r>
              <a:rPr lang="en-US" altLang="zh-CN" sz="1600" dirty="0" smtClean="0"/>
              <a:t>can’t match so well, which causes faults of failure in showing certain language or fault as below:</a:t>
            </a:r>
            <a:endParaRPr lang="zh-CN" altLang="en-US" sz="1600" dirty="0"/>
          </a:p>
        </p:txBody>
      </p:sp>
      <p:sp>
        <p:nvSpPr>
          <p:cNvPr id="3" name="矩形 2"/>
          <p:cNvSpPr/>
          <p:nvPr/>
        </p:nvSpPr>
        <p:spPr>
          <a:xfrm>
            <a:off x="186764" y="3429000"/>
            <a:ext cx="5105316" cy="332398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effectLst>
            <a:glow rad="228600">
              <a:srgbClr val="FFC000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FF0000"/>
                </a:solidFill>
              </a:rPr>
              <a:t>Solution for  VF30, VP30, T60, TC550, OC500, A300, EP300, </a:t>
            </a:r>
            <a:r>
              <a:rPr lang="en-US" altLang="zh-CN" sz="1400" dirty="0" smtClean="0">
                <a:solidFill>
                  <a:srgbClr val="FF0000"/>
                </a:solidFill>
              </a:rPr>
              <a:t>OC180,D100</a:t>
            </a:r>
            <a:r>
              <a:rPr lang="en-US" altLang="zh-CN" sz="1400" dirty="0">
                <a:solidFill>
                  <a:srgbClr val="FF0000"/>
                </a:solidFill>
              </a:rPr>
              <a:t>, D200 and so </a:t>
            </a:r>
            <a:r>
              <a:rPr lang="en-US" altLang="zh-CN" sz="1400" dirty="0" smtClean="0">
                <a:solidFill>
                  <a:srgbClr val="FF0000"/>
                </a:solidFill>
              </a:rPr>
              <a:t>on</a:t>
            </a:r>
            <a:r>
              <a:rPr lang="zh-CN" altLang="en-US" sz="1400" dirty="0" smtClean="0">
                <a:solidFill>
                  <a:srgbClr val="FF0000"/>
                </a:solidFill>
              </a:rPr>
              <a:t>：</a:t>
            </a:r>
            <a:r>
              <a:rPr lang="en-US" altLang="zh-CN" sz="1400" dirty="0" smtClean="0"/>
              <a:t>character library upgrading</a:t>
            </a:r>
          </a:p>
          <a:p>
            <a:endParaRPr lang="en-US" altLang="zh-CN" sz="1400" dirty="0"/>
          </a:p>
          <a:p>
            <a:r>
              <a:rPr lang="en-US" altLang="zh-CN" sz="1400" dirty="0" smtClean="0">
                <a:solidFill>
                  <a:srgbClr val="00B0F0"/>
                </a:solidFill>
              </a:rPr>
              <a:t>Upgrading </a:t>
            </a:r>
            <a:r>
              <a:rPr lang="en-US" altLang="zh-CN" sz="1400" dirty="0">
                <a:solidFill>
                  <a:srgbClr val="00B0F0"/>
                </a:solidFill>
              </a:rPr>
              <a:t>tool: </a:t>
            </a:r>
            <a:r>
              <a:rPr lang="en-US" altLang="zh-CN" sz="1400" dirty="0" smtClean="0">
                <a:solidFill>
                  <a:srgbClr val="00B0F0"/>
                </a:solidFill>
              </a:rPr>
              <a:t>CBW_SendCharEx.exe</a:t>
            </a:r>
          </a:p>
          <a:p>
            <a:endParaRPr lang="en-US" altLang="zh-CN" sz="1400" dirty="0" smtClean="0">
              <a:solidFill>
                <a:srgbClr val="99FFCC"/>
              </a:solidFill>
            </a:endParaRPr>
          </a:p>
          <a:p>
            <a:r>
              <a:rPr lang="en-US" altLang="zh-CN" sz="1400" dirty="0">
                <a:solidFill>
                  <a:srgbClr val="00B050"/>
                </a:solidFill>
              </a:rPr>
              <a:t>Click Browse to choose </a:t>
            </a:r>
            <a:r>
              <a:rPr lang="en-US" altLang="zh-CN" sz="1400" dirty="0" smtClean="0">
                <a:solidFill>
                  <a:srgbClr val="00B050"/>
                </a:solidFill>
              </a:rPr>
              <a:t>.bin file.</a:t>
            </a:r>
          </a:p>
          <a:p>
            <a:endParaRPr lang="en-US" altLang="zh-CN" sz="1400" dirty="0">
              <a:solidFill>
                <a:srgbClr val="00B050"/>
              </a:solidFill>
            </a:endParaRPr>
          </a:p>
          <a:p>
            <a:r>
              <a:rPr lang="en-US" altLang="zh-CN" sz="1400" dirty="0" smtClean="0">
                <a:solidFill>
                  <a:srgbClr val="92D050"/>
                </a:solidFill>
              </a:rPr>
              <a:t>SENG </a:t>
            </a:r>
            <a:r>
              <a:rPr lang="en-US" altLang="zh-CN" sz="1400" dirty="0">
                <a:solidFill>
                  <a:srgbClr val="92D050"/>
                </a:solidFill>
              </a:rPr>
              <a:t>must choose 1-SASCII.bin.</a:t>
            </a:r>
          </a:p>
          <a:p>
            <a:r>
              <a:rPr lang="en-US" altLang="zh-CN" sz="1400" dirty="0" smtClean="0">
                <a:solidFill>
                  <a:srgbClr val="92D050"/>
                </a:solidFill>
              </a:rPr>
              <a:t>TENG </a:t>
            </a:r>
            <a:r>
              <a:rPr lang="en-US" altLang="zh-CN" sz="1400" dirty="0">
                <a:solidFill>
                  <a:srgbClr val="92D050"/>
                </a:solidFill>
              </a:rPr>
              <a:t>must choose 2-TASCII.bin.</a:t>
            </a:r>
          </a:p>
          <a:p>
            <a:r>
              <a:rPr lang="en-US" altLang="zh-CN" sz="1400" dirty="0" smtClean="0">
                <a:solidFill>
                  <a:srgbClr val="92D050"/>
                </a:solidFill>
              </a:rPr>
              <a:t>SCHN </a:t>
            </a:r>
            <a:r>
              <a:rPr lang="en-US" altLang="zh-CN" sz="1400" dirty="0">
                <a:solidFill>
                  <a:srgbClr val="92D050"/>
                </a:solidFill>
              </a:rPr>
              <a:t>must choose 3-</a:t>
            </a:r>
            <a:r>
              <a:rPr lang="zh-CN" altLang="en-US" sz="1400" dirty="0">
                <a:solidFill>
                  <a:srgbClr val="92D050"/>
                </a:solidFill>
              </a:rPr>
              <a:t>简体</a:t>
            </a:r>
            <a:r>
              <a:rPr lang="en-US" altLang="zh-CN" sz="1400" dirty="0">
                <a:solidFill>
                  <a:srgbClr val="92D050"/>
                </a:solidFill>
              </a:rPr>
              <a:t>.bin.</a:t>
            </a:r>
          </a:p>
          <a:p>
            <a:r>
              <a:rPr lang="en-US" altLang="zh-CN" sz="1400" dirty="0" smtClean="0">
                <a:solidFill>
                  <a:srgbClr val="92D050"/>
                </a:solidFill>
              </a:rPr>
              <a:t>TCHN </a:t>
            </a:r>
            <a:r>
              <a:rPr lang="en-US" altLang="zh-CN" sz="1400" dirty="0">
                <a:solidFill>
                  <a:srgbClr val="92D050"/>
                </a:solidFill>
              </a:rPr>
              <a:t>must choose 4-</a:t>
            </a:r>
            <a:r>
              <a:rPr lang="zh-CN" altLang="en-US" sz="1400" dirty="0">
                <a:solidFill>
                  <a:srgbClr val="92D050"/>
                </a:solidFill>
              </a:rPr>
              <a:t>繁体</a:t>
            </a:r>
            <a:r>
              <a:rPr lang="en-US" altLang="zh-CN" sz="1400" dirty="0">
                <a:solidFill>
                  <a:srgbClr val="92D050"/>
                </a:solidFill>
              </a:rPr>
              <a:t>.bin.</a:t>
            </a:r>
          </a:p>
          <a:p>
            <a:r>
              <a:rPr lang="en-US" altLang="zh-CN" sz="1400" dirty="0" smtClean="0">
                <a:solidFill>
                  <a:srgbClr val="92D050"/>
                </a:solidFill>
              </a:rPr>
              <a:t>RUSN must </a:t>
            </a:r>
            <a:r>
              <a:rPr lang="en-US" altLang="zh-CN" sz="1400" dirty="0">
                <a:solidFill>
                  <a:srgbClr val="92D050"/>
                </a:solidFill>
              </a:rPr>
              <a:t>choose </a:t>
            </a:r>
            <a:r>
              <a:rPr lang="en-US" altLang="zh-CN" sz="1400" dirty="0" err="1" smtClean="0">
                <a:solidFill>
                  <a:srgbClr val="92D050"/>
                </a:solidFill>
              </a:rPr>
              <a:t>Rusin.bin</a:t>
            </a:r>
            <a:r>
              <a:rPr lang="en-US" altLang="zh-CN" sz="1400" dirty="0" smtClean="0">
                <a:solidFill>
                  <a:srgbClr val="92D050"/>
                </a:solidFill>
              </a:rPr>
              <a:t>.</a:t>
            </a:r>
          </a:p>
          <a:p>
            <a:endParaRPr lang="en-US" altLang="zh-CN" sz="1400" dirty="0" smtClean="0"/>
          </a:p>
          <a:p>
            <a:r>
              <a:rPr lang="en-US" altLang="zh-CN" sz="1400" dirty="0"/>
              <a:t>Then ,click “Send” to start upgrading.</a:t>
            </a:r>
            <a:endParaRPr lang="zh-CN" altLang="en-US" sz="1400" dirty="0"/>
          </a:p>
        </p:txBody>
      </p:sp>
      <p:pic>
        <p:nvPicPr>
          <p:cNvPr id="1026" name="Picture 2" descr="http://192.168.110.241/test/upload/images/day_130614/FAQ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2192693"/>
            <a:ext cx="3391691" cy="4560293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670451"/>
              </p:ext>
            </p:extLst>
          </p:nvPr>
        </p:nvGraphicFramePr>
        <p:xfrm>
          <a:off x="2706508" y="2192693"/>
          <a:ext cx="1843896" cy="708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包装程序外壳对象" showAsIcon="1" r:id="rId6" imgW="2009104" imgH="708338" progId="Package">
                  <p:embed/>
                </p:oleObj>
              </mc:Choice>
              <mc:Fallback>
                <p:oleObj name="包装程序外壳对象" showAsIcon="1" r:id="rId6" imgW="2009104" imgH="708338" progId="Package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508" y="2192693"/>
                        <a:ext cx="1843896" cy="708306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32219" y="474458"/>
            <a:ext cx="56117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2.Boot failure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" name="圆角矩形 28"/>
          <p:cNvSpPr>
            <a:spLocks noChangeArrowheads="1"/>
          </p:cNvSpPr>
          <p:nvPr/>
        </p:nvSpPr>
        <p:spPr bwMode="auto">
          <a:xfrm>
            <a:off x="209625" y="1781526"/>
            <a:ext cx="2058120" cy="1438107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圆角矩形 28"/>
          <p:cNvSpPr>
            <a:spLocks noChangeArrowheads="1"/>
          </p:cNvSpPr>
          <p:nvPr/>
        </p:nvSpPr>
        <p:spPr bwMode="auto">
          <a:xfrm>
            <a:off x="5436096" y="1916832"/>
            <a:ext cx="3707904" cy="494116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52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594" y="1596862"/>
            <a:ext cx="4032449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Solutions for C2,C3,C2C and C5</a:t>
            </a:r>
          </a:p>
        </p:txBody>
      </p:sp>
      <p:sp>
        <p:nvSpPr>
          <p:cNvPr id="5" name="矩形 4"/>
          <p:cNvSpPr/>
          <p:nvPr/>
        </p:nvSpPr>
        <p:spPr>
          <a:xfrm>
            <a:off x="308008" y="242088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Run the Tool_761.exe: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Do as </a:t>
            </a:r>
            <a:r>
              <a:rPr lang="en-US" altLang="zh-CN" sz="2000" dirty="0" smtClean="0"/>
              <a:t>picture shows:S1-S5</a:t>
            </a:r>
            <a:endParaRPr lang="en-US" altLang="zh-CN" sz="2000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178990"/>
              </p:ext>
            </p:extLst>
          </p:nvPr>
        </p:nvGraphicFramePr>
        <p:xfrm>
          <a:off x="3186002" y="2420888"/>
          <a:ext cx="1135063" cy="595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4" name="包装程序外壳对象" showAsIcon="1" r:id="rId3" imgW="1210614" imgH="708338" progId="Package">
                  <p:embed/>
                </p:oleObj>
              </mc:Choice>
              <mc:Fallback>
                <p:oleObj name="包装程序外壳对象" showAsIcon="1" r:id="rId3" imgW="1210614" imgH="708338" progId="Package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6002" y="2420888"/>
                        <a:ext cx="1135063" cy="5959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3528" y="4077072"/>
            <a:ext cx="7447755" cy="193899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FF0000"/>
                </a:solidFill>
              </a:rPr>
              <a:t>Solutions for OA1000/OA3000(operate  with device)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/>
              <a:t>Power on---Setting---Device---Exit out---Wince  O</a:t>
            </a:r>
            <a:r>
              <a:rPr lang="en-US" altLang="zh-CN" sz="2000" dirty="0"/>
              <a:t>S</a:t>
            </a:r>
            <a:r>
              <a:rPr lang="en-US" altLang="zh-CN" sz="2000" dirty="0" smtClean="0"/>
              <a:t>---My device---</a:t>
            </a:r>
            <a:r>
              <a:rPr lang="en-US" altLang="zh-CN" sz="2000" dirty="0" err="1"/>
              <a:t>N</a:t>
            </a:r>
            <a:r>
              <a:rPr lang="en-US" altLang="zh-CN" sz="2000" dirty="0" err="1" smtClean="0"/>
              <a:t>and</a:t>
            </a:r>
            <a:r>
              <a:rPr lang="en-US" altLang="zh-CN" sz="2000" dirty="0" smtClean="0"/>
              <a:t> flash---OA1000/OA3000---Language---cover the file  .</a:t>
            </a:r>
            <a:r>
              <a:rPr lang="en-US" altLang="zh-CN" sz="2000" dirty="0" err="1" smtClean="0"/>
              <a:t>lan</a:t>
            </a:r>
            <a:r>
              <a:rPr lang="en-US" altLang="zh-CN" sz="2000" dirty="0" smtClean="0"/>
              <a:t> with the new files.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32219" y="474458"/>
            <a:ext cx="56117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2.Boot failure      </a:t>
            </a:r>
            <a:r>
              <a:rPr lang="en-US" altLang="zh-CN" sz="2000" dirty="0" smtClean="0">
                <a:solidFill>
                  <a:schemeClr val="bg1"/>
                </a:solidFill>
              </a:rPr>
              <a:t>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圆角矩形 28"/>
          <p:cNvSpPr>
            <a:spLocks noChangeArrowheads="1"/>
          </p:cNvSpPr>
          <p:nvPr/>
        </p:nvSpPr>
        <p:spPr bwMode="auto">
          <a:xfrm>
            <a:off x="4499992" y="1090010"/>
            <a:ext cx="4644008" cy="2915053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4407" name="Picture 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950" y="1171172"/>
            <a:ext cx="402907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10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50741"/>
              </p:ext>
            </p:extLst>
          </p:nvPr>
        </p:nvGraphicFramePr>
        <p:xfrm>
          <a:off x="323528" y="1700808"/>
          <a:ext cx="8640960" cy="4771201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4371961"/>
                <a:gridCol w="4268999"/>
              </a:tblGrid>
              <a:tr h="2760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Reason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Solution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9821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1. The fingerprint was not captured properly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Enroll the finger again. Please refer to illustration of pressing finger.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052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2. Direct sun light or too bright light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Avoid direct sun light or other bright light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120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3. Too dry finger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 smtClean="0">
                          <a:effectLst/>
                        </a:rPr>
                        <a:t>Use a little lotion or swipe your finger across your forehead to add some natural oil.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622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4. Too wet finger with oil or cosmetics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Clean fingers with towel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988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5. Low fingerprint quality with callus or peeling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Enroll </a:t>
                      </a:r>
                      <a:r>
                        <a:rPr lang="en-US" sz="1400" kern="100" dirty="0" smtClean="0">
                          <a:effectLst/>
                        </a:rPr>
                        <a:t>a different finger </a:t>
                      </a:r>
                      <a:r>
                        <a:rPr lang="en-US" sz="1400" kern="100" dirty="0">
                          <a:effectLst/>
                        </a:rPr>
                        <a:t>with better </a:t>
                      </a:r>
                      <a:r>
                        <a:rPr lang="en-US" sz="1400" kern="100" dirty="0" smtClean="0">
                          <a:effectLst/>
                        </a:rPr>
                        <a:t>fingerprint.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120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6. Wrong way in placing fingers when </a:t>
                      </a:r>
                      <a:r>
                        <a:rPr lang="en-US" sz="1400" kern="100" dirty="0" err="1" smtClean="0">
                          <a:effectLst/>
                        </a:rPr>
                        <a:t>autenticating</a:t>
                      </a:r>
                      <a:r>
                        <a:rPr lang="en-US" sz="1400" kern="100" dirty="0" smtClean="0">
                          <a:effectLst/>
                        </a:rPr>
                        <a:t> </a:t>
                      </a:r>
                      <a:r>
                        <a:rPr lang="en-US" sz="1400" kern="100" dirty="0">
                          <a:effectLst/>
                        </a:rPr>
                        <a:t>in/out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Please refer to illustration of pressing finger.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988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7. Latent fingerprint on the surface of sensor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Clean sensor </a:t>
                      </a:r>
                      <a:r>
                        <a:rPr lang="en-US" sz="1400" kern="100" dirty="0" smtClean="0">
                          <a:effectLst/>
                        </a:rPr>
                        <a:t>surface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 smtClean="0">
                          <a:effectLst/>
                        </a:rPr>
                        <a:t>(Adhesive Tapes </a:t>
                      </a:r>
                      <a:r>
                        <a:rPr lang="en-US" sz="1400" kern="100" dirty="0">
                          <a:effectLst/>
                        </a:rPr>
                        <a:t>R</a:t>
                      </a:r>
                      <a:r>
                        <a:rPr lang="en-US" sz="1400" kern="100" dirty="0" smtClean="0">
                          <a:effectLst/>
                        </a:rPr>
                        <a:t>ecommended</a:t>
                      </a:r>
                      <a:r>
                        <a:rPr lang="en-US" sz="1400" kern="100" dirty="0">
                          <a:effectLst/>
                        </a:rPr>
                        <a:t>)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120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8. Not enough finger pressure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Place the finger evenly on the sensor with moderate pressure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729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9. Influence by fingerprint image change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>
                          <a:effectLst/>
                        </a:rPr>
                        <a:t>Enroll fingerprint again. Please refer to illustration of pressing finger.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508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10. Fingerprint not enrolled yet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1400" kern="100" dirty="0">
                          <a:effectLst/>
                        </a:rPr>
                        <a:t>Place enrolled finger.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995937" y="474458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2.Boot failure      3.Screen display</a:t>
            </a:r>
          </a:p>
          <a:p>
            <a:r>
              <a:rPr lang="en-US" altLang="zh-CN" sz="2000" dirty="0" smtClean="0">
                <a:solidFill>
                  <a:schemeClr val="bg1"/>
                </a:solidFill>
              </a:rPr>
              <a:t>4.Register and compare   </a:t>
            </a:r>
            <a:r>
              <a:rPr lang="en-US" altLang="zh-CN" sz="1400" dirty="0" smtClean="0">
                <a:solidFill>
                  <a:schemeClr val="bg1"/>
                </a:solidFill>
              </a:rPr>
              <a:t>5.communication failure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248715"/>
            <a:ext cx="45619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Situations : sometimes FP is not read by device.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7408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1196752"/>
            <a:ext cx="43300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Other Unusual </a:t>
            </a:r>
            <a:r>
              <a:rPr lang="en-US" altLang="zh-CN" dirty="0">
                <a:solidFill>
                  <a:srgbClr val="FF0000"/>
                </a:solidFill>
              </a:rPr>
              <a:t>C</a:t>
            </a:r>
            <a:r>
              <a:rPr lang="en-US" altLang="zh-CN" dirty="0" smtClean="0">
                <a:solidFill>
                  <a:srgbClr val="FF0000"/>
                </a:solidFill>
              </a:rPr>
              <a:t>auses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1969975"/>
            <a:ext cx="8784976" cy="31700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effectLst>
            <a:glow rad="228600">
              <a:srgbClr val="00B050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92D050"/>
                </a:solidFill>
              </a:rPr>
              <a:t>1.Connecting wire of sensor loose</a:t>
            </a:r>
          </a:p>
          <a:p>
            <a:r>
              <a:rPr lang="en-US" altLang="zh-CN" sz="2800" dirty="0" smtClean="0">
                <a:solidFill>
                  <a:srgbClr val="FFC000"/>
                </a:solidFill>
              </a:rPr>
              <a:t>2.Backlight damage (lead to read automatically as well)</a:t>
            </a:r>
          </a:p>
          <a:p>
            <a:r>
              <a:rPr lang="en-US" altLang="zh-CN" sz="2800" dirty="0" smtClean="0">
                <a:solidFill>
                  <a:srgbClr val="00B0F0"/>
                </a:solidFill>
              </a:rPr>
              <a:t>3.Infrared </a:t>
            </a:r>
            <a:r>
              <a:rPr lang="en-US" altLang="zh-CN" sz="2800" dirty="0">
                <a:solidFill>
                  <a:srgbClr val="00B0F0"/>
                </a:solidFill>
              </a:rPr>
              <a:t>Emitting </a:t>
            </a:r>
            <a:r>
              <a:rPr lang="en-US" altLang="zh-CN" sz="2800" dirty="0" smtClean="0">
                <a:solidFill>
                  <a:srgbClr val="00B0F0"/>
                </a:solidFill>
              </a:rPr>
              <a:t>Diode sheltered</a:t>
            </a:r>
          </a:p>
          <a:p>
            <a:r>
              <a:rPr lang="en-US" altLang="zh-CN" sz="2800" dirty="0" smtClean="0">
                <a:solidFill>
                  <a:srgbClr val="7030A0"/>
                </a:solidFill>
              </a:rPr>
              <a:t>4.Prism </a:t>
            </a:r>
            <a:r>
              <a:rPr lang="en-US" altLang="zh-CN" sz="2800" dirty="0">
                <a:solidFill>
                  <a:srgbClr val="7030A0"/>
                </a:solidFill>
              </a:rPr>
              <a:t>fall </a:t>
            </a:r>
            <a:r>
              <a:rPr lang="en-US" altLang="zh-CN" sz="2800" dirty="0" smtClean="0">
                <a:solidFill>
                  <a:srgbClr val="7030A0"/>
                </a:solidFill>
              </a:rPr>
              <a:t>off</a:t>
            </a:r>
          </a:p>
          <a:p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5.Luminance of sensor is 0</a:t>
            </a:r>
          </a:p>
          <a:p>
            <a:r>
              <a:rPr lang="en-US" altLang="zh-CN" sz="2800" dirty="0" smtClean="0">
                <a:solidFill>
                  <a:srgbClr val="00B050"/>
                </a:solidFill>
              </a:rPr>
              <a:t>6.Sensor damage</a:t>
            </a:r>
            <a:endParaRPr lang="en-US" altLang="zh-CN" sz="2800" dirty="0">
              <a:solidFill>
                <a:srgbClr val="00B050"/>
              </a:solidFill>
            </a:endParaRPr>
          </a:p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19872" y="474458"/>
            <a:ext cx="59766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        2.Boot failure                3.Screen display</a:t>
            </a:r>
          </a:p>
          <a:p>
            <a:r>
              <a:rPr lang="en-US" altLang="zh-CN" sz="2000" dirty="0" smtClean="0">
                <a:solidFill>
                  <a:schemeClr val="bg1"/>
                </a:solidFill>
              </a:rPr>
              <a:t>4.Register and compare   </a:t>
            </a:r>
            <a:r>
              <a:rPr lang="en-US" altLang="zh-CN" sz="1400" dirty="0" smtClean="0">
                <a:solidFill>
                  <a:schemeClr val="bg1"/>
                </a:solidFill>
              </a:rPr>
              <a:t>5.communication failure     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9861" y="1196752"/>
            <a:ext cx="5002219" cy="584775"/>
          </a:xfrm>
          <a:prstGeom prst="rect">
            <a:avLst/>
          </a:prstGeom>
          <a:solidFill>
            <a:srgbClr val="99FFCC"/>
          </a:solidFill>
          <a:scene3d>
            <a:camera prst="perspectiveHeroicExtremeRigh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dirty="0" smtClean="0"/>
              <a:t>Situations for M3 devices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59832" y="474458"/>
            <a:ext cx="60617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  2.Boot failure                      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</a:t>
            </a:r>
            <a:r>
              <a:rPr lang="en-US" altLang="zh-CN" sz="2000" dirty="0" smtClean="0">
                <a:solidFill>
                  <a:schemeClr val="bg1"/>
                </a:solidFill>
              </a:rPr>
              <a:t>5.communication failure     </a:t>
            </a:r>
            <a:r>
              <a:rPr lang="en-US" altLang="zh-CN" sz="1400" dirty="0" smtClean="0">
                <a:solidFill>
                  <a:schemeClr val="bg1"/>
                </a:solidFill>
              </a:rPr>
              <a:t>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91218186"/>
              </p:ext>
            </p:extLst>
          </p:nvPr>
        </p:nvGraphicFramePr>
        <p:xfrm>
          <a:off x="-252536" y="22768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3935300512"/>
              </p:ext>
            </p:extLst>
          </p:nvPr>
        </p:nvGraphicFramePr>
        <p:xfrm>
          <a:off x="3563888" y="22768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1693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7564" y="1127890"/>
            <a:ext cx="4269852" cy="5355312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1.Connect </a:t>
            </a:r>
            <a:r>
              <a:rPr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machine to the software. </a:t>
            </a:r>
            <a:endParaRPr lang="en-US" altLang="zh-CN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zh-CN" sz="1800" dirty="0">
              <a:solidFill>
                <a:srgbClr val="FF0000"/>
              </a:solidFill>
            </a:endParaRPr>
          </a:p>
          <a:p>
            <a:r>
              <a:rPr lang="en-US" altLang="zh-CN" sz="1800" dirty="0" smtClean="0">
                <a:solidFill>
                  <a:srgbClr val="00B050"/>
                </a:solidFill>
              </a:rPr>
              <a:t>2.Enter </a:t>
            </a:r>
            <a:r>
              <a:rPr lang="en-US" altLang="zh-CN" sz="1800" dirty="0">
                <a:solidFill>
                  <a:srgbClr val="00B050"/>
                </a:solidFill>
              </a:rPr>
              <a:t>the “staffer management” page. Select the manager staffer and click the button “Modify Staffers” as follows</a:t>
            </a:r>
            <a:r>
              <a:rPr lang="en-US" altLang="zh-CN" sz="1800" dirty="0" smtClean="0">
                <a:solidFill>
                  <a:srgbClr val="00B050"/>
                </a:solidFill>
              </a:rPr>
              <a:t>:</a:t>
            </a:r>
          </a:p>
          <a:p>
            <a:endParaRPr lang="en-US" altLang="zh-CN" sz="1800" dirty="0" smtClean="0">
              <a:solidFill>
                <a:srgbClr val="00B050"/>
              </a:solidFill>
            </a:endParaRPr>
          </a:p>
          <a:p>
            <a:r>
              <a:rPr lang="en-US" altLang="zh-CN" sz="1800" dirty="0" smtClean="0">
                <a:solidFill>
                  <a:srgbClr val="00B0F0"/>
                </a:solidFill>
              </a:rPr>
              <a:t>3.Please </a:t>
            </a:r>
            <a:r>
              <a:rPr lang="en-US" altLang="zh-CN" sz="1800" dirty="0">
                <a:solidFill>
                  <a:srgbClr val="00B0F0"/>
                </a:solidFill>
              </a:rPr>
              <a:t>change the manager’s user type from “Administrator” to “Normal user”. </a:t>
            </a:r>
            <a:endParaRPr lang="en-US" altLang="zh-CN" sz="1800" dirty="0" smtClean="0">
              <a:solidFill>
                <a:srgbClr val="00B0F0"/>
              </a:solidFill>
            </a:endParaRPr>
          </a:p>
          <a:p>
            <a:endParaRPr lang="en-US" altLang="zh-CN" sz="1800" dirty="0" smtClean="0">
              <a:solidFill>
                <a:srgbClr val="FF0000"/>
              </a:solidFill>
            </a:endParaRPr>
          </a:p>
          <a:p>
            <a:r>
              <a:rPr lang="en-US" altLang="zh-CN" sz="1800" dirty="0" smtClean="0">
                <a:solidFill>
                  <a:srgbClr val="7030A0"/>
                </a:solidFill>
              </a:rPr>
              <a:t>4.</a:t>
            </a:r>
            <a:r>
              <a:rPr lang="en-US" altLang="zh-CN" sz="1800" dirty="0">
                <a:solidFill>
                  <a:srgbClr val="7030A0"/>
                </a:solidFill>
              </a:rPr>
              <a:t> Click the button “OK” to save the modification. And then upload the staffer information to the machine. </a:t>
            </a:r>
            <a:endParaRPr lang="en-US" altLang="zh-CN" sz="1800" dirty="0" smtClean="0">
              <a:solidFill>
                <a:srgbClr val="7030A0"/>
              </a:solidFill>
            </a:endParaRPr>
          </a:p>
          <a:p>
            <a:endParaRPr lang="en-US" altLang="zh-CN" sz="1800" dirty="0">
              <a:solidFill>
                <a:srgbClr val="7030A0"/>
              </a:solidFill>
            </a:endParaRPr>
          </a:p>
          <a:p>
            <a:pPr lvl="0"/>
            <a:r>
              <a:rPr lang="en-US" altLang="zh-CN" sz="1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5.</a:t>
            </a:r>
            <a:r>
              <a:rPr lang="en-US" altLang="zh-CN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Now you can enter the machine’s menu by pressing the button “M” on the machine’s keypad directly. </a:t>
            </a:r>
            <a:endParaRPr lang="zh-CN" altLang="zh-CN" sz="1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800" dirty="0">
                <a:solidFill>
                  <a:srgbClr val="FF0000"/>
                </a:solidFill>
              </a:rPr>
              <a:t/>
            </a:r>
            <a:br>
              <a:rPr lang="en-US" altLang="zh-CN" sz="1800" dirty="0">
                <a:solidFill>
                  <a:srgbClr val="FF0000"/>
                </a:solidFill>
              </a:rPr>
            </a:br>
            <a:endParaRPr lang="en-US" altLang="zh-CN" sz="1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474458"/>
            <a:ext cx="60617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  2.Boot failure                      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</a:t>
            </a:r>
            <a:r>
              <a:rPr lang="en-US" altLang="zh-CN" sz="2000" dirty="0" smtClean="0">
                <a:solidFill>
                  <a:schemeClr val="bg1"/>
                </a:solidFill>
              </a:rPr>
              <a:t>5.communication failure     </a:t>
            </a:r>
            <a:r>
              <a:rPr lang="en-US" altLang="zh-CN" sz="1400" dirty="0" smtClean="0">
                <a:solidFill>
                  <a:schemeClr val="bg1"/>
                </a:solidFill>
              </a:rPr>
              <a:t>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圆角矩形 28"/>
          <p:cNvSpPr>
            <a:spLocks noChangeArrowheads="1"/>
          </p:cNvSpPr>
          <p:nvPr/>
        </p:nvSpPr>
        <p:spPr bwMode="auto">
          <a:xfrm>
            <a:off x="4596413" y="1090010"/>
            <a:ext cx="4525152" cy="5534051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72" y="1301207"/>
            <a:ext cx="4123782" cy="500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20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3731" y="5640887"/>
            <a:ext cx="7685374" cy="830997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</a:rPr>
              <a:t>Sometimes VF30 and T60 need the admin and password when connected </a:t>
            </a:r>
          </a:p>
          <a:p>
            <a:r>
              <a:rPr lang="en-US" altLang="zh-CN" sz="1600" dirty="0" smtClean="0">
                <a:solidFill>
                  <a:srgbClr val="C00000"/>
                </a:solidFill>
              </a:rPr>
              <a:t>with software via USB and TCP/IP. Please try to input 0 as user and last 6 number </a:t>
            </a:r>
          </a:p>
          <a:p>
            <a:r>
              <a:rPr lang="en-US" altLang="zh-CN" sz="1600" dirty="0" smtClean="0">
                <a:solidFill>
                  <a:srgbClr val="C00000"/>
                </a:solidFill>
              </a:rPr>
              <a:t>as password. Or try to connect via RS485.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772" y="1030768"/>
            <a:ext cx="8119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</a:rPr>
              <a:t>Case:T60 uses our old version software</a:t>
            </a:r>
            <a:endParaRPr lang="zh-CN" altLang="en-US" sz="2400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7864" y="486579"/>
            <a:ext cx="60617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  2.Boot failure                      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</a:t>
            </a:r>
            <a:r>
              <a:rPr lang="en-US" altLang="zh-CN" sz="2000" dirty="0" smtClean="0">
                <a:solidFill>
                  <a:schemeClr val="bg1"/>
                </a:solidFill>
              </a:rPr>
              <a:t>5.communication failure     </a:t>
            </a:r>
            <a:r>
              <a:rPr lang="en-US" altLang="zh-CN" sz="1400" dirty="0" smtClean="0">
                <a:solidFill>
                  <a:schemeClr val="bg1"/>
                </a:solidFill>
              </a:rPr>
              <a:t>6.RMA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31" y="1707909"/>
            <a:ext cx="770572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圆角矩形 28"/>
          <p:cNvSpPr>
            <a:spLocks noChangeArrowheads="1"/>
          </p:cNvSpPr>
          <p:nvPr/>
        </p:nvSpPr>
        <p:spPr bwMode="auto">
          <a:xfrm>
            <a:off x="248953" y="1504462"/>
            <a:ext cx="8067463" cy="3845417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31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9784" y="474458"/>
            <a:ext cx="56117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1.Refer to homepage        2.Boot failure      3.Screen display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4.Register and compare   5.communication failure     </a:t>
            </a:r>
            <a:r>
              <a:rPr lang="en-US" altLang="zh-CN" sz="2000" dirty="0" smtClean="0">
                <a:solidFill>
                  <a:schemeClr val="bg1"/>
                </a:solidFill>
              </a:rPr>
              <a:t>6.RMA</a:t>
            </a:r>
            <a:endParaRPr lang="zh-CN" altLang="en-US" sz="20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617" y="1340768"/>
            <a:ext cx="8928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37F0B"/>
                </a:solidFill>
              </a:rPr>
              <a:t>   IF problems still not be solved , please submit it in our partner portal. Once needed to be send back to repair , please fill in the RMA first . 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37F0B"/>
                </a:solidFill>
              </a:rPr>
              <a:t>   For more information about FAQ , please refer to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137F0B"/>
                </a:solidFill>
              </a:rPr>
              <a:t> </a:t>
            </a:r>
            <a:r>
              <a:rPr lang="en-US" altLang="zh-CN" sz="1600" dirty="0" smtClean="0">
                <a:solidFill>
                  <a:srgbClr val="137F0B"/>
                </a:solidFill>
              </a:rPr>
              <a:t>  </a:t>
            </a:r>
            <a:r>
              <a:rPr lang="en-US" altLang="zh-CN" sz="1600" dirty="0">
                <a:hlinkClick r:id="rId2"/>
              </a:rPr>
              <a:t>http://</a:t>
            </a:r>
            <a:r>
              <a:rPr lang="en-US" altLang="zh-CN" sz="1600" dirty="0" smtClean="0">
                <a:hlinkClick r:id="rId2"/>
              </a:rPr>
              <a:t>www.anviz.com/en-us/Faq/Index.html</a:t>
            </a:r>
            <a:r>
              <a:rPr lang="en-US" altLang="zh-CN" sz="1600" dirty="0" smtClean="0"/>
              <a:t> </a:t>
            </a:r>
            <a:endParaRPr lang="en-US" altLang="zh-CN" sz="1600" dirty="0" smtClean="0">
              <a:solidFill>
                <a:srgbClr val="137F0B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80547"/>
            <a:ext cx="6768752" cy="305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圆角矩形 28"/>
          <p:cNvSpPr>
            <a:spLocks noChangeArrowheads="1"/>
          </p:cNvSpPr>
          <p:nvPr/>
        </p:nvSpPr>
        <p:spPr bwMode="auto">
          <a:xfrm>
            <a:off x="395537" y="3165847"/>
            <a:ext cx="7200799" cy="328158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29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4275" name="Picture 3" descr="未标题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476250"/>
            <a:ext cx="61341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副标题 7"/>
          <p:cNvSpPr>
            <a:spLocks noGrp="1"/>
          </p:cNvSpPr>
          <p:nvPr/>
        </p:nvSpPr>
        <p:spPr bwMode="auto">
          <a:xfrm>
            <a:off x="107950" y="4652963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n-US" altLang="zh-CN" sz="1800" dirty="0" err="1" smtClean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Anviz</a:t>
            </a: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 </a:t>
            </a:r>
            <a:r>
              <a:rPr lang="en-US" altLang="zh-CN" sz="1800" dirty="0" smtClean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international </a:t>
            </a: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Technical Support Team</a:t>
            </a:r>
          </a:p>
        </p:txBody>
      </p:sp>
      <p:sp>
        <p:nvSpPr>
          <p:cNvPr id="22533" name="副标题 7"/>
          <p:cNvSpPr txBox="1">
            <a:spLocks noChangeArrowheads="1"/>
          </p:cNvSpPr>
          <p:nvPr/>
        </p:nvSpPr>
        <p:spPr bwMode="auto">
          <a:xfrm>
            <a:off x="107950" y="3810000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n-US" altLang="zh-CN" sz="4800" b="1" dirty="0">
                <a:solidFill>
                  <a:srgbClr val="92D050"/>
                </a:solidFill>
                <a:latin typeface="Segoe UI" pitchFamily="34" charset="0"/>
                <a:cs typeface="Tahoma" pitchFamily="34" charset="0"/>
              </a:rPr>
              <a:t>Thank </a:t>
            </a:r>
            <a:r>
              <a:rPr lang="zh-CN" altLang="en-US" sz="4800" b="1" dirty="0">
                <a:solidFill>
                  <a:srgbClr val="92D050"/>
                </a:solidFill>
                <a:latin typeface="Segoe UI" pitchFamily="34" charset="0"/>
              </a:rPr>
              <a:t>Y</a:t>
            </a:r>
            <a:r>
              <a:rPr lang="en-US" altLang="zh-CN" sz="4800" b="1" dirty="0" smtClean="0">
                <a:solidFill>
                  <a:srgbClr val="92D050"/>
                </a:solidFill>
                <a:latin typeface="Segoe UI" pitchFamily="34" charset="0"/>
                <a:cs typeface="Tahoma" pitchFamily="34" charset="0"/>
              </a:rPr>
              <a:t>ou</a:t>
            </a:r>
            <a:endParaRPr lang="en-US" altLang="zh-CN" sz="4800" b="1" dirty="0">
              <a:solidFill>
                <a:srgbClr val="92D050"/>
              </a:solidFill>
              <a:latin typeface="Segoe UI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3" grpId="0" build="p" autoUpdateAnimBg="0"/>
    </p:bldLst>
  </p:timing>
</p:sld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Office 主题_2">
  <a:themeElements>
    <a:clrScheme name="8_Office 主题_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_2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Office 主题_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6183</TotalTime>
  <Pages>0</Pages>
  <Words>1600</Words>
  <Characters>0</Characters>
  <Application>Microsoft Office PowerPoint</Application>
  <DocSecurity>0</DocSecurity>
  <PresentationFormat>全屏显示(4:3)</PresentationFormat>
  <Lines>0</Lines>
  <Paragraphs>196</Paragraphs>
  <Slides>21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宋体</vt:lpstr>
      <vt:lpstr>Arial</vt:lpstr>
      <vt:lpstr>Calibri</vt:lpstr>
      <vt:lpstr>Comic Sans MS</vt:lpstr>
      <vt:lpstr>Segoe UI</vt:lpstr>
      <vt:lpstr>Tahoma</vt:lpstr>
      <vt:lpstr>Times New Roman</vt:lpstr>
      <vt:lpstr>默认设计模板_2</vt:lpstr>
      <vt:lpstr>8_Office 主题_2</vt:lpstr>
      <vt:lpstr>包装程序外壳对象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Oliver Hwang</dc:creator>
  <cp:keywords/>
  <dc:description/>
  <cp:lastModifiedBy>王宇Justin</cp:lastModifiedBy>
  <cp:revision>475</cp:revision>
  <dcterms:created xsi:type="dcterms:W3CDTF">2012-06-06T01:30:27Z</dcterms:created>
  <dcterms:modified xsi:type="dcterms:W3CDTF">2013-12-27T04:01:46Z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2052-8.1.0.3656</vt:lpwstr>
  </property>
</Properties>
</file>