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4139" r:id="rId2"/>
  </p:sldMasterIdLst>
  <p:notesMasterIdLst>
    <p:notesMasterId r:id="rId24"/>
  </p:notesMasterIdLst>
  <p:sldIdLst>
    <p:sldId id="319" r:id="rId3"/>
    <p:sldId id="579" r:id="rId4"/>
    <p:sldId id="498" r:id="rId5"/>
    <p:sldId id="574" r:id="rId6"/>
    <p:sldId id="567" r:id="rId7"/>
    <p:sldId id="573" r:id="rId8"/>
    <p:sldId id="549" r:id="rId9"/>
    <p:sldId id="570" r:id="rId10"/>
    <p:sldId id="566" r:id="rId11"/>
    <p:sldId id="552" r:id="rId12"/>
    <p:sldId id="555" r:id="rId13"/>
    <p:sldId id="556" r:id="rId14"/>
    <p:sldId id="557" r:id="rId15"/>
    <p:sldId id="558" r:id="rId16"/>
    <p:sldId id="559" r:id="rId17"/>
    <p:sldId id="561" r:id="rId18"/>
    <p:sldId id="563" r:id="rId19"/>
    <p:sldId id="562" r:id="rId20"/>
    <p:sldId id="564" r:id="rId21"/>
    <p:sldId id="569" r:id="rId22"/>
    <p:sldId id="515" r:id="rId23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05" autoAdjust="0"/>
    <p:restoredTop sz="93833" autoAdjust="0"/>
  </p:normalViewPr>
  <p:slideViewPr>
    <p:cSldViewPr>
      <p:cViewPr>
        <p:scale>
          <a:sx n="75" d="100"/>
          <a:sy n="75" d="100"/>
        </p:scale>
        <p:origin x="-2700" y="-1122"/>
      </p:cViewPr>
      <p:guideLst>
        <p:guide orient="horz" pos="2160"/>
        <p:guide pos="29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0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8071DB-D5CC-4F06-A4E3-4661575F9294}" type="doc">
      <dgm:prSet loTypeId="urn:diagrams.loki3.com/VaryingWidthList+Icon#1" loCatId="list" qsTypeId="urn:microsoft.com/office/officeart/2005/8/quickstyle/simple4" qsCatId="simple" csTypeId="urn:microsoft.com/office/officeart/2005/8/colors/accent1_2" csCatId="accent1" phldr="1"/>
      <dgm:spPr/>
    </dgm:pt>
    <dgm:pt modelId="{F17049E6-7429-4183-8FE5-51F76923E8C8}">
      <dgm:prSet phldrT="[文本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CN" sz="1600" dirty="0" smtClean="0">
              <a:solidFill>
                <a:srgbClr val="00B050"/>
              </a:solidFill>
            </a:rPr>
            <a:t>AIM </a:t>
          </a:r>
          <a:r>
            <a:rPr lang="en-US" altLang="zh-CN" sz="1600" dirty="0" err="1" smtClean="0">
              <a:solidFill>
                <a:srgbClr val="00B050"/>
              </a:solidFill>
            </a:rPr>
            <a:t>CrossChex</a:t>
          </a:r>
          <a:r>
            <a:rPr lang="en-US" altLang="zh-CN" sz="1600" dirty="0" smtClean="0">
              <a:solidFill>
                <a:srgbClr val="00B050"/>
              </a:solidFill>
            </a:rPr>
            <a:t> </a:t>
          </a:r>
          <a:endParaRPr lang="zh-CN" altLang="en-US" sz="1600" dirty="0">
            <a:solidFill>
              <a:srgbClr val="00B050"/>
            </a:solidFill>
          </a:endParaRPr>
        </a:p>
      </dgm:t>
    </dgm:pt>
    <dgm:pt modelId="{1E369107-3394-4EBD-957D-FB272573DFFC}" type="parTrans" cxnId="{F93A8C81-77E1-488F-A751-C53F2DA09861}">
      <dgm:prSet/>
      <dgm:spPr/>
      <dgm:t>
        <a:bodyPr/>
        <a:lstStyle/>
        <a:p>
          <a:endParaRPr lang="zh-CN" altLang="en-US"/>
        </a:p>
      </dgm:t>
    </dgm:pt>
    <dgm:pt modelId="{7E1AD691-FAB8-4B03-AF3B-FA8497DED62E}" type="sibTrans" cxnId="{F93A8C81-77E1-488F-A751-C53F2DA09861}">
      <dgm:prSet/>
      <dgm:spPr/>
      <dgm:t>
        <a:bodyPr/>
        <a:lstStyle/>
        <a:p>
          <a:endParaRPr lang="zh-CN" altLang="en-US"/>
        </a:p>
      </dgm:t>
    </dgm:pt>
    <dgm:pt modelId="{2CD7215C-7D74-4FFE-9028-15BDFB144CAD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CN" sz="1600" dirty="0" smtClean="0">
              <a:solidFill>
                <a:srgbClr val="00B050"/>
              </a:solidFill>
            </a:rPr>
            <a:t>AIM </a:t>
          </a:r>
          <a:r>
            <a:rPr lang="en-US" altLang="zh-CN" sz="1600" dirty="0" err="1" smtClean="0">
              <a:solidFill>
                <a:srgbClr val="00B050"/>
              </a:solidFill>
            </a:rPr>
            <a:t>IntelliSight</a:t>
          </a:r>
          <a:endParaRPr lang="zh-CN" altLang="en-US" sz="1600" dirty="0">
            <a:solidFill>
              <a:srgbClr val="00B050"/>
            </a:solidFill>
          </a:endParaRPr>
        </a:p>
      </dgm:t>
    </dgm:pt>
    <dgm:pt modelId="{803EE3C6-7D69-4FBD-AEC7-0EB1ECDFC183}" type="parTrans" cxnId="{BBC78523-A8D9-4832-85A3-755B1B616367}">
      <dgm:prSet/>
      <dgm:spPr/>
      <dgm:t>
        <a:bodyPr/>
        <a:lstStyle/>
        <a:p>
          <a:endParaRPr lang="zh-CN" altLang="en-US"/>
        </a:p>
      </dgm:t>
    </dgm:pt>
    <dgm:pt modelId="{DE0BBDEA-FC34-43A9-93D9-D187A12654EF}" type="sibTrans" cxnId="{BBC78523-A8D9-4832-85A3-755B1B616367}">
      <dgm:prSet/>
      <dgm:spPr/>
      <dgm:t>
        <a:bodyPr/>
        <a:lstStyle/>
        <a:p>
          <a:endParaRPr lang="zh-CN" altLang="en-US"/>
        </a:p>
      </dgm:t>
    </dgm:pt>
    <dgm:pt modelId="{F06B3A3D-7907-4394-9652-4C400AA97FA3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vert="eaVert"/>
        <a:lstStyle/>
        <a:p>
          <a:r>
            <a:rPr lang="en-US" altLang="zh-CN" sz="1600" b="1" dirty="0" smtClean="0">
              <a:solidFill>
                <a:srgbClr val="00B050"/>
              </a:solidFill>
            </a:rPr>
            <a:t>……</a:t>
          </a:r>
          <a:endParaRPr lang="zh-CN" altLang="en-US" sz="1600" b="1" dirty="0">
            <a:solidFill>
              <a:srgbClr val="00B050"/>
            </a:solidFill>
          </a:endParaRPr>
        </a:p>
      </dgm:t>
    </dgm:pt>
    <dgm:pt modelId="{7D39F519-4C2F-4317-8F7B-B73542A9C9DA}" type="parTrans" cxnId="{DC295473-BF97-4154-BBBA-43AA03AD9731}">
      <dgm:prSet/>
      <dgm:spPr/>
      <dgm:t>
        <a:bodyPr/>
        <a:lstStyle/>
        <a:p>
          <a:endParaRPr lang="zh-CN" altLang="en-US"/>
        </a:p>
      </dgm:t>
    </dgm:pt>
    <dgm:pt modelId="{74B82AB1-290B-45E1-BF7E-CCFE6E9843DE}" type="sibTrans" cxnId="{DC295473-BF97-4154-BBBA-43AA03AD9731}">
      <dgm:prSet/>
      <dgm:spPr/>
      <dgm:t>
        <a:bodyPr/>
        <a:lstStyle/>
        <a:p>
          <a:endParaRPr lang="zh-CN" altLang="en-US"/>
        </a:p>
      </dgm:t>
    </dgm:pt>
    <dgm:pt modelId="{1D861FFD-F693-4B99-A27D-68B0E9688055}" type="pres">
      <dgm:prSet presAssocID="{EC8071DB-D5CC-4F06-A4E3-4661575F9294}" presName="Name0" presStyleCnt="0">
        <dgm:presLayoutVars>
          <dgm:resizeHandles/>
        </dgm:presLayoutVars>
      </dgm:prSet>
      <dgm:spPr/>
    </dgm:pt>
    <dgm:pt modelId="{9189EC95-A2EE-4F67-940E-37FFA34C9873}" type="pres">
      <dgm:prSet presAssocID="{F17049E6-7429-4183-8FE5-51F76923E8C8}" presName="text" presStyleLbl="node1" presStyleIdx="0" presStyleCnt="3" custScaleX="225977" custScaleY="27746" custLinFactY="-3203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57DDB0-0B61-4FB1-90B2-5E8BF6A4E84B}" type="pres">
      <dgm:prSet presAssocID="{7E1AD691-FAB8-4B03-AF3B-FA8497DED62E}" presName="space" presStyleCnt="0"/>
      <dgm:spPr/>
    </dgm:pt>
    <dgm:pt modelId="{F830C1AD-3B54-42E7-9180-8D5B81753734}" type="pres">
      <dgm:prSet presAssocID="{2CD7215C-7D74-4FFE-9028-15BDFB144CAD}" presName="text" presStyleLbl="node1" presStyleIdx="1" presStyleCnt="3" custScaleX="240076" custScaleY="2780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6F15FD2-1107-4912-AA02-E5664F523E22}" type="pres">
      <dgm:prSet presAssocID="{DE0BBDEA-FC34-43A9-93D9-D187A12654EF}" presName="space" presStyleCnt="0"/>
      <dgm:spPr/>
    </dgm:pt>
    <dgm:pt modelId="{3666A43B-28E0-42EB-9718-E538B4723795}" type="pres">
      <dgm:prSet presAssocID="{F06B3A3D-7907-4394-9652-4C400AA97FA3}" presName="text" presStyleLbl="node1" presStyleIdx="2" presStyleCnt="3" custScaleX="93285" custScaleY="38192" custLinFactY="2202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93A8C81-77E1-488F-A751-C53F2DA09861}" srcId="{EC8071DB-D5CC-4F06-A4E3-4661575F9294}" destId="{F17049E6-7429-4183-8FE5-51F76923E8C8}" srcOrd="0" destOrd="0" parTransId="{1E369107-3394-4EBD-957D-FB272573DFFC}" sibTransId="{7E1AD691-FAB8-4B03-AF3B-FA8497DED62E}"/>
    <dgm:cxn modelId="{2CBE953B-4977-42EC-B7CD-EE3F8392E4D8}" type="presOf" srcId="{F17049E6-7429-4183-8FE5-51F76923E8C8}" destId="{9189EC95-A2EE-4F67-940E-37FFA34C9873}" srcOrd="0" destOrd="0" presId="urn:diagrams.loki3.com/VaryingWidthList+Icon#1"/>
    <dgm:cxn modelId="{3DDE4108-28C9-48B5-8990-F065034E7E45}" type="presOf" srcId="{F06B3A3D-7907-4394-9652-4C400AA97FA3}" destId="{3666A43B-28E0-42EB-9718-E538B4723795}" srcOrd="0" destOrd="0" presId="urn:diagrams.loki3.com/VaryingWidthList+Icon#1"/>
    <dgm:cxn modelId="{DC295473-BF97-4154-BBBA-43AA03AD9731}" srcId="{EC8071DB-D5CC-4F06-A4E3-4661575F9294}" destId="{F06B3A3D-7907-4394-9652-4C400AA97FA3}" srcOrd="2" destOrd="0" parTransId="{7D39F519-4C2F-4317-8F7B-B73542A9C9DA}" sibTransId="{74B82AB1-290B-45E1-BF7E-CCFE6E9843DE}"/>
    <dgm:cxn modelId="{BBC78523-A8D9-4832-85A3-755B1B616367}" srcId="{EC8071DB-D5CC-4F06-A4E3-4661575F9294}" destId="{2CD7215C-7D74-4FFE-9028-15BDFB144CAD}" srcOrd="1" destOrd="0" parTransId="{803EE3C6-7D69-4FBD-AEC7-0EB1ECDFC183}" sibTransId="{DE0BBDEA-FC34-43A9-93D9-D187A12654EF}"/>
    <dgm:cxn modelId="{254DDE07-FF4D-4698-BBCC-B076A018C5E0}" type="presOf" srcId="{EC8071DB-D5CC-4F06-A4E3-4661575F9294}" destId="{1D861FFD-F693-4B99-A27D-68B0E9688055}" srcOrd="0" destOrd="0" presId="urn:diagrams.loki3.com/VaryingWidthList+Icon#1"/>
    <dgm:cxn modelId="{39D10972-6A62-435D-8320-821454D99B33}" type="presOf" srcId="{2CD7215C-7D74-4FFE-9028-15BDFB144CAD}" destId="{F830C1AD-3B54-42E7-9180-8D5B81753734}" srcOrd="0" destOrd="0" presId="urn:diagrams.loki3.com/VaryingWidthList+Icon#1"/>
    <dgm:cxn modelId="{6F8CD5FA-00F3-4FAD-9292-CFC29C8DEAD7}" type="presParOf" srcId="{1D861FFD-F693-4B99-A27D-68B0E9688055}" destId="{9189EC95-A2EE-4F67-940E-37FFA34C9873}" srcOrd="0" destOrd="0" presId="urn:diagrams.loki3.com/VaryingWidthList+Icon#1"/>
    <dgm:cxn modelId="{DD24E3F2-6F1D-40DA-AEF2-3856C41D5634}" type="presParOf" srcId="{1D861FFD-F693-4B99-A27D-68B0E9688055}" destId="{3857DDB0-0B61-4FB1-90B2-5E8BF6A4E84B}" srcOrd="1" destOrd="0" presId="urn:diagrams.loki3.com/VaryingWidthList+Icon#1"/>
    <dgm:cxn modelId="{96D17CA8-7528-437C-B7F7-48A9460281E6}" type="presParOf" srcId="{1D861FFD-F693-4B99-A27D-68B0E9688055}" destId="{F830C1AD-3B54-42E7-9180-8D5B81753734}" srcOrd="2" destOrd="0" presId="urn:diagrams.loki3.com/VaryingWidthList+Icon#1"/>
    <dgm:cxn modelId="{D82A7B78-CEA2-4EDD-A778-F9D34D004AC4}" type="presParOf" srcId="{1D861FFD-F693-4B99-A27D-68B0E9688055}" destId="{66F15FD2-1107-4912-AA02-E5664F523E22}" srcOrd="3" destOrd="0" presId="urn:diagrams.loki3.com/VaryingWidthList+Icon#1"/>
    <dgm:cxn modelId="{EA90AD03-0B76-40B7-8276-2827F3E93785}" type="presParOf" srcId="{1D861FFD-F693-4B99-A27D-68B0E9688055}" destId="{3666A43B-28E0-42EB-9718-E538B4723795}" srcOrd="4" destOrd="0" presId="urn:diagrams.loki3.com/VaryingWidthList+Icon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65FC03-58B1-462A-AEF8-ACC0C459626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03B8D3C8-3E0D-4805-8874-6D09D42F8FCA}">
      <dgm:prSet phldrT="[文本]" custT="1"/>
      <dgm:spPr>
        <a:noFill/>
      </dgm:spPr>
      <dgm:t>
        <a:bodyPr/>
        <a:lstStyle/>
        <a:p>
          <a:r>
            <a:rPr lang="en-US" altLang="zh-CN" sz="1600" dirty="0" smtClean="0">
              <a:solidFill>
                <a:srgbClr val="00B050"/>
              </a:solidFill>
            </a:rPr>
            <a:t>Multi-shift management</a:t>
          </a:r>
          <a:endParaRPr lang="zh-CN" altLang="en-US" sz="1600" dirty="0">
            <a:solidFill>
              <a:srgbClr val="00B050"/>
            </a:solidFill>
          </a:endParaRPr>
        </a:p>
      </dgm:t>
    </dgm:pt>
    <dgm:pt modelId="{07BE472B-3019-4B89-AF09-72ECBEA3D0B5}" type="parTrans" cxnId="{FD16A0CD-FC38-4169-8C1F-5097DFC99022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D4FD3A3F-5CC3-48DA-B25F-512C99A996F0}" type="sibTrans" cxnId="{FD16A0CD-FC38-4169-8C1F-5097DFC99022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8A07495A-8588-4E7A-9254-929BA73E28E0}">
      <dgm:prSet phldrT="[文本]" custT="1"/>
      <dgm:spPr>
        <a:noFill/>
      </dgm:spPr>
      <dgm:t>
        <a:bodyPr/>
        <a:lstStyle/>
        <a:p>
          <a:r>
            <a:rPr lang="en-US" altLang="zh-CN" sz="1600" dirty="0" smtClean="0">
              <a:solidFill>
                <a:srgbClr val="00B050"/>
              </a:solidFill>
            </a:rPr>
            <a:t>Overtime</a:t>
          </a:r>
          <a:endParaRPr lang="zh-CN" altLang="en-US" sz="1600" dirty="0" smtClean="0">
            <a:solidFill>
              <a:srgbClr val="00B050"/>
            </a:solidFill>
          </a:endParaRPr>
        </a:p>
      </dgm:t>
    </dgm:pt>
    <dgm:pt modelId="{0F6683FE-FCBE-47EC-B4E6-8314B90A5D95}" type="parTrans" cxnId="{DA7DD456-C05A-4780-BDCC-7EDC583A5D94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B0DE0672-F9A7-4743-A0E9-4CD2B3ACF835}" type="sibTrans" cxnId="{DA7DD456-C05A-4780-BDCC-7EDC583A5D94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D7750933-05E8-4F4D-A4F5-428AE8E64E30}">
      <dgm:prSet phldrT="[文本]" custT="1"/>
      <dgm:spPr>
        <a:noFill/>
      </dgm:spPr>
      <dgm:t>
        <a:bodyPr/>
        <a:lstStyle/>
        <a:p>
          <a:pPr algn="ctr"/>
          <a:r>
            <a:rPr lang="en-US" altLang="zh-CN" sz="1600" dirty="0" smtClean="0">
              <a:solidFill>
                <a:srgbClr val="00B050"/>
              </a:solidFill>
            </a:rPr>
            <a:t>User defined reports </a:t>
          </a:r>
          <a:endParaRPr lang="zh-CN" altLang="en-US" sz="1600" dirty="0" smtClean="0">
            <a:solidFill>
              <a:srgbClr val="00B050"/>
            </a:solidFill>
          </a:endParaRPr>
        </a:p>
      </dgm:t>
    </dgm:pt>
    <dgm:pt modelId="{B5454013-A733-4756-B679-3DEB44B49821}" type="parTrans" cxnId="{3A0BED31-A997-41BC-867A-F2FBDDC21547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8D679153-7E95-41B9-A5F3-9E1BC57A6BED}" type="sibTrans" cxnId="{3A0BED31-A997-41BC-867A-F2FBDDC21547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81BC5A70-2F5B-49A1-B9F7-6781EAF5ACAA}" type="pres">
      <dgm:prSet presAssocID="{2C65FC03-58B1-462A-AEF8-ACC0C45962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2FDBF46-92A8-4D67-9AD8-051F4338E803}" type="pres">
      <dgm:prSet presAssocID="{03B8D3C8-3E0D-4805-8874-6D09D42F8FCA}" presName="linNode" presStyleCnt="0"/>
      <dgm:spPr/>
    </dgm:pt>
    <dgm:pt modelId="{1FF26957-CCB0-4911-A028-DCC1F5BB4B44}" type="pres">
      <dgm:prSet presAssocID="{03B8D3C8-3E0D-4805-8874-6D09D42F8FCA}" presName="parentText" presStyleLbl="node1" presStyleIdx="0" presStyleCnt="3" custScaleX="158612" custScaleY="21000" custLinFactNeighborX="-34642" custLinFactNeighborY="-2340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3CA073A-0AF1-44E5-8E2F-4E4DF95EB19B}" type="pres">
      <dgm:prSet presAssocID="{D4FD3A3F-5CC3-48DA-B25F-512C99A996F0}" presName="sp" presStyleCnt="0"/>
      <dgm:spPr/>
    </dgm:pt>
    <dgm:pt modelId="{D16DD34E-6194-4DBE-8CCE-6D7D84D089A8}" type="pres">
      <dgm:prSet presAssocID="{8A07495A-8588-4E7A-9254-929BA73E28E0}" presName="linNode" presStyleCnt="0"/>
      <dgm:spPr/>
    </dgm:pt>
    <dgm:pt modelId="{D0E8AF0E-F0D7-44C8-AA77-291DD567E02D}" type="pres">
      <dgm:prSet presAssocID="{8A07495A-8588-4E7A-9254-929BA73E28E0}" presName="parentText" presStyleLbl="node1" presStyleIdx="1" presStyleCnt="3" custScaleX="111983" custScaleY="7641" custLinFactNeighborX="-2633" custLinFactNeighborY="-1095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99A992-8F2F-4E3A-A8F8-5FDFAF94E0D7}" type="pres">
      <dgm:prSet presAssocID="{B0DE0672-F9A7-4743-A0E9-4CD2B3ACF835}" presName="sp" presStyleCnt="0"/>
      <dgm:spPr/>
    </dgm:pt>
    <dgm:pt modelId="{69F61FBE-AFD4-424B-BF1F-0001EEDBB762}" type="pres">
      <dgm:prSet presAssocID="{D7750933-05E8-4F4D-A4F5-428AE8E64E30}" presName="linNode" presStyleCnt="0"/>
      <dgm:spPr/>
    </dgm:pt>
    <dgm:pt modelId="{55939FB9-4283-40E8-BF53-85F5E2723F0D}" type="pres">
      <dgm:prSet presAssocID="{D7750933-05E8-4F4D-A4F5-428AE8E64E30}" presName="parentText" presStyleLbl="node1" presStyleIdx="2" presStyleCnt="3" custScaleX="174840" custScaleY="19534" custLinFactNeighborX="-35446" custLinFactNeighborY="620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64045E8-B7EF-411A-9202-BB1B0626D2D4}" type="presOf" srcId="{2C65FC03-58B1-462A-AEF8-ACC0C459626F}" destId="{81BC5A70-2F5B-49A1-B9F7-6781EAF5ACAA}" srcOrd="0" destOrd="0" presId="urn:microsoft.com/office/officeart/2005/8/layout/vList5"/>
    <dgm:cxn modelId="{1D1B00AC-E23C-4A27-ADB8-5F9146CABABA}" type="presOf" srcId="{D7750933-05E8-4F4D-A4F5-428AE8E64E30}" destId="{55939FB9-4283-40E8-BF53-85F5E2723F0D}" srcOrd="0" destOrd="0" presId="urn:microsoft.com/office/officeart/2005/8/layout/vList5"/>
    <dgm:cxn modelId="{DA7DD456-C05A-4780-BDCC-7EDC583A5D94}" srcId="{2C65FC03-58B1-462A-AEF8-ACC0C459626F}" destId="{8A07495A-8588-4E7A-9254-929BA73E28E0}" srcOrd="1" destOrd="0" parTransId="{0F6683FE-FCBE-47EC-B4E6-8314B90A5D95}" sibTransId="{B0DE0672-F9A7-4743-A0E9-4CD2B3ACF835}"/>
    <dgm:cxn modelId="{FD16A0CD-FC38-4169-8C1F-5097DFC99022}" srcId="{2C65FC03-58B1-462A-AEF8-ACC0C459626F}" destId="{03B8D3C8-3E0D-4805-8874-6D09D42F8FCA}" srcOrd="0" destOrd="0" parTransId="{07BE472B-3019-4B89-AF09-72ECBEA3D0B5}" sibTransId="{D4FD3A3F-5CC3-48DA-B25F-512C99A996F0}"/>
    <dgm:cxn modelId="{66DBF916-7079-4FF6-833C-7EA9BC08CFDA}" type="presOf" srcId="{8A07495A-8588-4E7A-9254-929BA73E28E0}" destId="{D0E8AF0E-F0D7-44C8-AA77-291DD567E02D}" srcOrd="0" destOrd="0" presId="urn:microsoft.com/office/officeart/2005/8/layout/vList5"/>
    <dgm:cxn modelId="{3A0BED31-A997-41BC-867A-F2FBDDC21547}" srcId="{2C65FC03-58B1-462A-AEF8-ACC0C459626F}" destId="{D7750933-05E8-4F4D-A4F5-428AE8E64E30}" srcOrd="2" destOrd="0" parTransId="{B5454013-A733-4756-B679-3DEB44B49821}" sibTransId="{8D679153-7E95-41B9-A5F3-9E1BC57A6BED}"/>
    <dgm:cxn modelId="{4D74E11C-63EB-4D65-9B4C-4B0B29B616DE}" type="presOf" srcId="{03B8D3C8-3E0D-4805-8874-6D09D42F8FCA}" destId="{1FF26957-CCB0-4911-A028-DCC1F5BB4B44}" srcOrd="0" destOrd="0" presId="urn:microsoft.com/office/officeart/2005/8/layout/vList5"/>
    <dgm:cxn modelId="{613DF63C-2359-4D8E-AF89-CFF42AD64FE3}" type="presParOf" srcId="{81BC5A70-2F5B-49A1-B9F7-6781EAF5ACAA}" destId="{12FDBF46-92A8-4D67-9AD8-051F4338E803}" srcOrd="0" destOrd="0" presId="urn:microsoft.com/office/officeart/2005/8/layout/vList5"/>
    <dgm:cxn modelId="{FFD3C8E4-A9DA-45B6-AADD-65794EA55D70}" type="presParOf" srcId="{12FDBF46-92A8-4D67-9AD8-051F4338E803}" destId="{1FF26957-CCB0-4911-A028-DCC1F5BB4B44}" srcOrd="0" destOrd="0" presId="urn:microsoft.com/office/officeart/2005/8/layout/vList5"/>
    <dgm:cxn modelId="{90C8DDC5-7490-4FFD-AAA0-9C7655DED16A}" type="presParOf" srcId="{81BC5A70-2F5B-49A1-B9F7-6781EAF5ACAA}" destId="{93CA073A-0AF1-44E5-8E2F-4E4DF95EB19B}" srcOrd="1" destOrd="0" presId="urn:microsoft.com/office/officeart/2005/8/layout/vList5"/>
    <dgm:cxn modelId="{3B626A5F-D002-4940-A52B-F3A2A7D9437F}" type="presParOf" srcId="{81BC5A70-2F5B-49A1-B9F7-6781EAF5ACAA}" destId="{D16DD34E-6194-4DBE-8CCE-6D7D84D089A8}" srcOrd="2" destOrd="0" presId="urn:microsoft.com/office/officeart/2005/8/layout/vList5"/>
    <dgm:cxn modelId="{B1560B4D-0330-4ACE-9D84-ACDA281DD347}" type="presParOf" srcId="{D16DD34E-6194-4DBE-8CCE-6D7D84D089A8}" destId="{D0E8AF0E-F0D7-44C8-AA77-291DD567E02D}" srcOrd="0" destOrd="0" presId="urn:microsoft.com/office/officeart/2005/8/layout/vList5"/>
    <dgm:cxn modelId="{3F5679D2-7100-4EC6-816C-4BD52F67BC0E}" type="presParOf" srcId="{81BC5A70-2F5B-49A1-B9F7-6781EAF5ACAA}" destId="{1F99A992-8F2F-4E3A-A8F8-5FDFAF94E0D7}" srcOrd="3" destOrd="0" presId="urn:microsoft.com/office/officeart/2005/8/layout/vList5"/>
    <dgm:cxn modelId="{54591C6A-18BF-4510-B054-A7A5EEE1C9BD}" type="presParOf" srcId="{81BC5A70-2F5B-49A1-B9F7-6781EAF5ACAA}" destId="{69F61FBE-AFD4-424B-BF1F-0001EEDBB762}" srcOrd="4" destOrd="0" presId="urn:microsoft.com/office/officeart/2005/8/layout/vList5"/>
    <dgm:cxn modelId="{2FB37593-6440-4A1A-8AEC-8637BB5DC157}" type="presParOf" srcId="{69F61FBE-AFD4-424B-BF1F-0001EEDBB762}" destId="{55939FB9-4283-40E8-BF53-85F5E2723F0D}" srcOrd="0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D8550C-46C5-4529-926B-F9BC916E8C2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AAC56D4-CA45-4CA8-9082-D981B921873D}">
      <dgm:prSet phldrT="[文本]" custT="1"/>
      <dgm:spPr/>
      <dgm:t>
        <a:bodyPr/>
        <a:lstStyle/>
        <a:p>
          <a:r>
            <a:rPr lang="en-US" altLang="zh-CN" sz="2000" dirty="0" smtClean="0">
              <a:solidFill>
                <a:srgbClr val="00B050"/>
              </a:solidFill>
            </a:rPr>
            <a:t>User-friendly </a:t>
          </a:r>
          <a:r>
            <a:rPr lang="en-US" altLang="zh-CN" sz="2000" dirty="0" smtClean="0">
              <a:solidFill>
                <a:srgbClr val="00B050"/>
              </a:solidFill>
            </a:rPr>
            <a:t>and Intuitive interface makes operation easy and simple</a:t>
          </a:r>
          <a:endParaRPr lang="zh-CN" altLang="en-US" sz="2000" dirty="0">
            <a:solidFill>
              <a:srgbClr val="00B050"/>
            </a:solidFill>
          </a:endParaRPr>
        </a:p>
      </dgm:t>
    </dgm:pt>
    <dgm:pt modelId="{E46AAE16-8616-4928-91D0-04CBB21FFC68}" type="parTrans" cxnId="{F7AC9527-BC30-4B15-8576-95EC2DB80402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17591278-8D6A-4026-BFF9-D019EA0BDC75}" type="sibTrans" cxnId="{F7AC9527-BC30-4B15-8576-95EC2DB80402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13256961-8812-4BD6-9CF9-5EC476AACDCB}">
      <dgm:prSet phldrT="[文本]" custT="1"/>
      <dgm:spPr/>
      <dgm:t>
        <a:bodyPr/>
        <a:lstStyle/>
        <a:p>
          <a:r>
            <a:rPr lang="en-US" altLang="zh-CN" sz="2000" dirty="0" smtClean="0">
              <a:solidFill>
                <a:srgbClr val="00B050"/>
              </a:solidFill>
            </a:rPr>
            <a:t>Multi-department  staff management provides shifts management, access control, and various types of report </a:t>
          </a:r>
          <a:endParaRPr lang="zh-CN" altLang="en-US" sz="2000" dirty="0">
            <a:solidFill>
              <a:srgbClr val="00B050"/>
            </a:solidFill>
          </a:endParaRPr>
        </a:p>
      </dgm:t>
    </dgm:pt>
    <dgm:pt modelId="{B5AB6957-201F-4CC1-B02C-AD89DCE6FB9C}" type="parTrans" cxnId="{894B230A-E257-40CE-930A-299961EB6C22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2F182A3E-E654-4D50-A785-119F580A49B8}" type="sibTrans" cxnId="{894B230A-E257-40CE-930A-299961EB6C22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E788CAB8-7490-4649-9C2E-73057F711E6A}">
      <dgm:prSet phldrT="[文本]" custT="1"/>
      <dgm:spPr/>
      <dgm:t>
        <a:bodyPr/>
        <a:lstStyle/>
        <a:p>
          <a:r>
            <a:rPr lang="en-US" altLang="zh-CN" sz="2000" dirty="0" smtClean="0">
              <a:solidFill>
                <a:srgbClr val="00B050"/>
              </a:solidFill>
            </a:rPr>
            <a:t>Customizable settings of time attendance and access control meets different needs of various industries</a:t>
          </a:r>
        </a:p>
      </dgm:t>
    </dgm:pt>
    <dgm:pt modelId="{C4D57E46-D95C-4849-85D0-E8C75AC0DCB3}" type="parTrans" cxnId="{CB15887F-81DA-4BBA-992F-793B48A1868A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B53BFCB7-8728-439D-A1E1-10D29CE7DA20}" type="sibTrans" cxnId="{CB15887F-81DA-4BBA-992F-793B48A1868A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BBE13AA9-6BA5-4742-99CD-7E2A57664F96}">
      <dgm:prSet phldrT="[文本]" custT="1"/>
      <dgm:spPr/>
      <dgm:t>
        <a:bodyPr/>
        <a:lstStyle/>
        <a:p>
          <a:r>
            <a:rPr lang="en-US" altLang="zh-CN" sz="2000" dirty="0" smtClean="0">
              <a:solidFill>
                <a:srgbClr val="00B050"/>
              </a:solidFill>
            </a:rPr>
            <a:t>Operating environment-Window XP</a:t>
          </a:r>
          <a:r>
            <a:rPr lang="zh-CN" altLang="en-US" sz="2000" dirty="0" smtClean="0">
              <a:solidFill>
                <a:srgbClr val="00B050"/>
              </a:solidFill>
            </a:rPr>
            <a:t>，</a:t>
          </a:r>
          <a:r>
            <a:rPr lang="en-US" altLang="zh-CN" sz="2000" dirty="0" smtClean="0">
              <a:solidFill>
                <a:srgbClr val="00B050"/>
              </a:solidFill>
            </a:rPr>
            <a:t>Windows7, and above</a:t>
          </a:r>
          <a:endParaRPr lang="zh-CN" altLang="en-US" sz="2000" dirty="0">
            <a:solidFill>
              <a:srgbClr val="00B050"/>
            </a:solidFill>
          </a:endParaRPr>
        </a:p>
      </dgm:t>
    </dgm:pt>
    <dgm:pt modelId="{133C0D8D-2D56-4BF9-85B8-64B7B759EDF5}" type="parTrans" cxnId="{0C3773EF-18A8-4079-BB91-1D82B0ED4A14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FC221540-F8CD-44F2-A93D-77E7793DE767}" type="sibTrans" cxnId="{0C3773EF-18A8-4079-BB91-1D82B0ED4A14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8B7D3ADB-37F5-416A-9E70-68313A4AB4E8}" type="pres">
      <dgm:prSet presAssocID="{B7D8550C-46C5-4529-926B-F9BC916E8C2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F6F122DB-A26E-4668-8258-CDF3D5294ED6}" type="pres">
      <dgm:prSet presAssocID="{B7D8550C-46C5-4529-926B-F9BC916E8C2E}" presName="Name1" presStyleCnt="0"/>
      <dgm:spPr/>
    </dgm:pt>
    <dgm:pt modelId="{BC6ABDAB-329A-469A-AE7C-CCFEED4D694E}" type="pres">
      <dgm:prSet presAssocID="{B7D8550C-46C5-4529-926B-F9BC916E8C2E}" presName="cycle" presStyleCnt="0"/>
      <dgm:spPr/>
    </dgm:pt>
    <dgm:pt modelId="{9BA177DF-0B9E-4DF7-8111-5E3B4DB7B21C}" type="pres">
      <dgm:prSet presAssocID="{B7D8550C-46C5-4529-926B-F9BC916E8C2E}" presName="srcNode" presStyleLbl="node1" presStyleIdx="0" presStyleCnt="4"/>
      <dgm:spPr/>
    </dgm:pt>
    <dgm:pt modelId="{4C57544E-D524-4334-B3FC-0C7DD5F501AA}" type="pres">
      <dgm:prSet presAssocID="{B7D8550C-46C5-4529-926B-F9BC916E8C2E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07BA3887-5F8F-4FEB-8A1E-58DA3799AB95}" type="pres">
      <dgm:prSet presAssocID="{B7D8550C-46C5-4529-926B-F9BC916E8C2E}" presName="extraNode" presStyleLbl="node1" presStyleIdx="0" presStyleCnt="4"/>
      <dgm:spPr/>
    </dgm:pt>
    <dgm:pt modelId="{BD313080-ECC3-4D59-A7FE-E4DBD809ED1E}" type="pres">
      <dgm:prSet presAssocID="{B7D8550C-46C5-4529-926B-F9BC916E8C2E}" presName="dstNode" presStyleLbl="node1" presStyleIdx="0" presStyleCnt="4"/>
      <dgm:spPr/>
    </dgm:pt>
    <dgm:pt modelId="{77C8D53F-8B4F-4021-B3C6-8755DE5AAE5D}" type="pres">
      <dgm:prSet presAssocID="{EAAC56D4-CA45-4CA8-9082-D981B921873D}" presName="text_1" presStyleLbl="node1" presStyleIdx="0" presStyleCnt="4" custScaleX="105972" custScaleY="6447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5A1F42-C8F3-48EB-83B1-4AA006E43701}" type="pres">
      <dgm:prSet presAssocID="{EAAC56D4-CA45-4CA8-9082-D981B921873D}" presName="accent_1" presStyleCnt="0"/>
      <dgm:spPr/>
    </dgm:pt>
    <dgm:pt modelId="{81DA5C96-EE0F-41D3-8940-7128AA11EBB6}" type="pres">
      <dgm:prSet presAssocID="{EAAC56D4-CA45-4CA8-9082-D981B921873D}" presName="accentRepeatNode" presStyleLbl="solidFgAcc1" presStyleIdx="0" presStyleCnt="4" custScaleX="56584" custScaleY="59068"/>
      <dgm:spPr/>
    </dgm:pt>
    <dgm:pt modelId="{3BC895F1-128E-4EDC-A1F4-3E8FAD1E4AC9}" type="pres">
      <dgm:prSet presAssocID="{13256961-8812-4BD6-9CF9-5EC476AACDCB}" presName="text_2" presStyleLbl="node1" presStyleIdx="1" presStyleCnt="4" custScaleX="105972" custScaleY="9830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859F42-02BB-4004-B84E-7E9F8CF961A9}" type="pres">
      <dgm:prSet presAssocID="{13256961-8812-4BD6-9CF9-5EC476AACDCB}" presName="accent_2" presStyleCnt="0"/>
      <dgm:spPr/>
    </dgm:pt>
    <dgm:pt modelId="{9F3E30E6-765A-4318-9717-A3CDD4E3487B}" type="pres">
      <dgm:prSet presAssocID="{13256961-8812-4BD6-9CF9-5EC476AACDCB}" presName="accentRepeatNode" presStyleLbl="solidFgAcc1" presStyleIdx="1" presStyleCnt="4" custScaleX="56584" custScaleY="59068"/>
      <dgm:spPr/>
    </dgm:pt>
    <dgm:pt modelId="{1D6CFE4B-7F8C-4B13-AC4C-008C5448E0A9}" type="pres">
      <dgm:prSet presAssocID="{E788CAB8-7490-4649-9C2E-73057F711E6A}" presName="text_3" presStyleLbl="node1" presStyleIdx="2" presStyleCnt="4" custScaleX="105972" custScaleY="9830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A480C65-C85C-429D-8441-570E35CB0FF9}" type="pres">
      <dgm:prSet presAssocID="{E788CAB8-7490-4649-9C2E-73057F711E6A}" presName="accent_3" presStyleCnt="0"/>
      <dgm:spPr/>
    </dgm:pt>
    <dgm:pt modelId="{E45AFC8A-7D09-4DED-8E2D-CABA28926531}" type="pres">
      <dgm:prSet presAssocID="{E788CAB8-7490-4649-9C2E-73057F711E6A}" presName="accentRepeatNode" presStyleLbl="solidFgAcc1" presStyleIdx="2" presStyleCnt="4" custScaleX="56584" custScaleY="59068"/>
      <dgm:spPr/>
    </dgm:pt>
    <dgm:pt modelId="{74F4704C-7EC2-433E-934C-520DE431F35A}" type="pres">
      <dgm:prSet presAssocID="{BBE13AA9-6BA5-4742-99CD-7E2A57664F96}" presName="text_4" presStyleLbl="node1" presStyleIdx="3" presStyleCnt="4" custScaleX="10439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74E7F3-3E4E-484A-8214-77D9BFF4C70E}" type="pres">
      <dgm:prSet presAssocID="{BBE13AA9-6BA5-4742-99CD-7E2A57664F96}" presName="accent_4" presStyleCnt="0"/>
      <dgm:spPr/>
    </dgm:pt>
    <dgm:pt modelId="{C13EF895-B658-4B42-86AD-03BC76A018D1}" type="pres">
      <dgm:prSet presAssocID="{BBE13AA9-6BA5-4742-99CD-7E2A57664F96}" presName="accentRepeatNode" presStyleLbl="solidFgAcc1" presStyleIdx="3" presStyleCnt="4" custScaleX="59611" custScaleY="59611"/>
      <dgm:spPr/>
    </dgm:pt>
  </dgm:ptLst>
  <dgm:cxnLst>
    <dgm:cxn modelId="{F7AC9527-BC30-4B15-8576-95EC2DB80402}" srcId="{B7D8550C-46C5-4529-926B-F9BC916E8C2E}" destId="{EAAC56D4-CA45-4CA8-9082-D981B921873D}" srcOrd="0" destOrd="0" parTransId="{E46AAE16-8616-4928-91D0-04CBB21FFC68}" sibTransId="{17591278-8D6A-4026-BFF9-D019EA0BDC75}"/>
    <dgm:cxn modelId="{0C3773EF-18A8-4079-BB91-1D82B0ED4A14}" srcId="{B7D8550C-46C5-4529-926B-F9BC916E8C2E}" destId="{BBE13AA9-6BA5-4742-99CD-7E2A57664F96}" srcOrd="3" destOrd="0" parTransId="{133C0D8D-2D56-4BF9-85B8-64B7B759EDF5}" sibTransId="{FC221540-F8CD-44F2-A93D-77E7793DE767}"/>
    <dgm:cxn modelId="{894B230A-E257-40CE-930A-299961EB6C22}" srcId="{B7D8550C-46C5-4529-926B-F9BC916E8C2E}" destId="{13256961-8812-4BD6-9CF9-5EC476AACDCB}" srcOrd="1" destOrd="0" parTransId="{B5AB6957-201F-4CC1-B02C-AD89DCE6FB9C}" sibTransId="{2F182A3E-E654-4D50-A785-119F580A49B8}"/>
    <dgm:cxn modelId="{734FF4DC-F2F8-49F6-AC11-04673EBFB3E0}" type="presOf" srcId="{B7D8550C-46C5-4529-926B-F9BC916E8C2E}" destId="{8B7D3ADB-37F5-416A-9E70-68313A4AB4E8}" srcOrd="0" destOrd="0" presId="urn:microsoft.com/office/officeart/2008/layout/VerticalCurvedList"/>
    <dgm:cxn modelId="{1155659F-30D0-47EF-9F21-365877EE7771}" type="presOf" srcId="{13256961-8812-4BD6-9CF9-5EC476AACDCB}" destId="{3BC895F1-128E-4EDC-A1F4-3E8FAD1E4AC9}" srcOrd="0" destOrd="0" presId="urn:microsoft.com/office/officeart/2008/layout/VerticalCurvedList"/>
    <dgm:cxn modelId="{CB15887F-81DA-4BBA-992F-793B48A1868A}" srcId="{B7D8550C-46C5-4529-926B-F9BC916E8C2E}" destId="{E788CAB8-7490-4649-9C2E-73057F711E6A}" srcOrd="2" destOrd="0" parTransId="{C4D57E46-D95C-4849-85D0-E8C75AC0DCB3}" sibTransId="{B53BFCB7-8728-439D-A1E1-10D29CE7DA20}"/>
    <dgm:cxn modelId="{5C250B57-FDAB-423B-886A-9FFDC321FDFA}" type="presOf" srcId="{17591278-8D6A-4026-BFF9-D019EA0BDC75}" destId="{4C57544E-D524-4334-B3FC-0C7DD5F501AA}" srcOrd="0" destOrd="0" presId="urn:microsoft.com/office/officeart/2008/layout/VerticalCurvedList"/>
    <dgm:cxn modelId="{EEA4DFE1-C680-4296-AA36-1EDA9F383CAE}" type="presOf" srcId="{BBE13AA9-6BA5-4742-99CD-7E2A57664F96}" destId="{74F4704C-7EC2-433E-934C-520DE431F35A}" srcOrd="0" destOrd="0" presId="urn:microsoft.com/office/officeart/2008/layout/VerticalCurvedList"/>
    <dgm:cxn modelId="{267CC440-D297-46AC-9405-D09033089F17}" type="presOf" srcId="{E788CAB8-7490-4649-9C2E-73057F711E6A}" destId="{1D6CFE4B-7F8C-4B13-AC4C-008C5448E0A9}" srcOrd="0" destOrd="0" presId="urn:microsoft.com/office/officeart/2008/layout/VerticalCurvedList"/>
    <dgm:cxn modelId="{E1E96F0B-E893-473D-B4C8-8C6B738E36B4}" type="presOf" srcId="{EAAC56D4-CA45-4CA8-9082-D981B921873D}" destId="{77C8D53F-8B4F-4021-B3C6-8755DE5AAE5D}" srcOrd="0" destOrd="0" presId="urn:microsoft.com/office/officeart/2008/layout/VerticalCurvedList"/>
    <dgm:cxn modelId="{25B5391F-600F-4753-B5DE-280DC3D963E5}" type="presParOf" srcId="{8B7D3ADB-37F5-416A-9E70-68313A4AB4E8}" destId="{F6F122DB-A26E-4668-8258-CDF3D5294ED6}" srcOrd="0" destOrd="0" presId="urn:microsoft.com/office/officeart/2008/layout/VerticalCurvedList"/>
    <dgm:cxn modelId="{D2DC5FCA-B191-45C3-A41B-3B6D1E10E7B9}" type="presParOf" srcId="{F6F122DB-A26E-4668-8258-CDF3D5294ED6}" destId="{BC6ABDAB-329A-469A-AE7C-CCFEED4D694E}" srcOrd="0" destOrd="0" presId="urn:microsoft.com/office/officeart/2008/layout/VerticalCurvedList"/>
    <dgm:cxn modelId="{E02D449C-18B0-480E-928A-7518123DA2AD}" type="presParOf" srcId="{BC6ABDAB-329A-469A-AE7C-CCFEED4D694E}" destId="{9BA177DF-0B9E-4DF7-8111-5E3B4DB7B21C}" srcOrd="0" destOrd="0" presId="urn:microsoft.com/office/officeart/2008/layout/VerticalCurvedList"/>
    <dgm:cxn modelId="{B8F46833-76B4-4409-A4A8-CB80860CB246}" type="presParOf" srcId="{BC6ABDAB-329A-469A-AE7C-CCFEED4D694E}" destId="{4C57544E-D524-4334-B3FC-0C7DD5F501AA}" srcOrd="1" destOrd="0" presId="urn:microsoft.com/office/officeart/2008/layout/VerticalCurvedList"/>
    <dgm:cxn modelId="{996294CC-FB6F-4C99-8F01-4CCB885DBDF7}" type="presParOf" srcId="{BC6ABDAB-329A-469A-AE7C-CCFEED4D694E}" destId="{07BA3887-5F8F-4FEB-8A1E-58DA3799AB95}" srcOrd="2" destOrd="0" presId="urn:microsoft.com/office/officeart/2008/layout/VerticalCurvedList"/>
    <dgm:cxn modelId="{2750D248-4424-4B3B-83B9-1F04B0E5F698}" type="presParOf" srcId="{BC6ABDAB-329A-469A-AE7C-CCFEED4D694E}" destId="{BD313080-ECC3-4D59-A7FE-E4DBD809ED1E}" srcOrd="3" destOrd="0" presId="urn:microsoft.com/office/officeart/2008/layout/VerticalCurvedList"/>
    <dgm:cxn modelId="{454BF963-82FD-428C-A95E-C540A8B0EB52}" type="presParOf" srcId="{F6F122DB-A26E-4668-8258-CDF3D5294ED6}" destId="{77C8D53F-8B4F-4021-B3C6-8755DE5AAE5D}" srcOrd="1" destOrd="0" presId="urn:microsoft.com/office/officeart/2008/layout/VerticalCurvedList"/>
    <dgm:cxn modelId="{40F8A092-73D0-4199-8BB0-452F35B97CBC}" type="presParOf" srcId="{F6F122DB-A26E-4668-8258-CDF3D5294ED6}" destId="{0E5A1F42-C8F3-48EB-83B1-4AA006E43701}" srcOrd="2" destOrd="0" presId="urn:microsoft.com/office/officeart/2008/layout/VerticalCurvedList"/>
    <dgm:cxn modelId="{82020284-3769-42B8-AB1E-F59F3D287981}" type="presParOf" srcId="{0E5A1F42-C8F3-48EB-83B1-4AA006E43701}" destId="{81DA5C96-EE0F-41D3-8940-7128AA11EBB6}" srcOrd="0" destOrd="0" presId="urn:microsoft.com/office/officeart/2008/layout/VerticalCurvedList"/>
    <dgm:cxn modelId="{6CBE96D5-0025-402D-8D34-46BC8D77581D}" type="presParOf" srcId="{F6F122DB-A26E-4668-8258-CDF3D5294ED6}" destId="{3BC895F1-128E-4EDC-A1F4-3E8FAD1E4AC9}" srcOrd="3" destOrd="0" presId="urn:microsoft.com/office/officeart/2008/layout/VerticalCurvedList"/>
    <dgm:cxn modelId="{3CAC95CA-A6F8-4D15-8961-89CCA7B97634}" type="presParOf" srcId="{F6F122DB-A26E-4668-8258-CDF3D5294ED6}" destId="{C6859F42-02BB-4004-B84E-7E9F8CF961A9}" srcOrd="4" destOrd="0" presId="urn:microsoft.com/office/officeart/2008/layout/VerticalCurvedList"/>
    <dgm:cxn modelId="{1FC6A5D9-9A93-4056-9978-682B52080718}" type="presParOf" srcId="{C6859F42-02BB-4004-B84E-7E9F8CF961A9}" destId="{9F3E30E6-765A-4318-9717-A3CDD4E3487B}" srcOrd="0" destOrd="0" presId="urn:microsoft.com/office/officeart/2008/layout/VerticalCurvedList"/>
    <dgm:cxn modelId="{94B5214C-2BF5-4CCD-A48C-CC45D34D65F4}" type="presParOf" srcId="{F6F122DB-A26E-4668-8258-CDF3D5294ED6}" destId="{1D6CFE4B-7F8C-4B13-AC4C-008C5448E0A9}" srcOrd="5" destOrd="0" presId="urn:microsoft.com/office/officeart/2008/layout/VerticalCurvedList"/>
    <dgm:cxn modelId="{AF169081-DFCF-4451-B7C7-A45646A9D205}" type="presParOf" srcId="{F6F122DB-A26E-4668-8258-CDF3D5294ED6}" destId="{9A480C65-C85C-429D-8441-570E35CB0FF9}" srcOrd="6" destOrd="0" presId="urn:microsoft.com/office/officeart/2008/layout/VerticalCurvedList"/>
    <dgm:cxn modelId="{1974A4AB-0918-4309-B008-437F2F8B6CDF}" type="presParOf" srcId="{9A480C65-C85C-429D-8441-570E35CB0FF9}" destId="{E45AFC8A-7D09-4DED-8E2D-CABA28926531}" srcOrd="0" destOrd="0" presId="urn:microsoft.com/office/officeart/2008/layout/VerticalCurvedList"/>
    <dgm:cxn modelId="{7FE59E57-8CE3-4DB4-8B6C-BD46DD65917F}" type="presParOf" srcId="{F6F122DB-A26E-4668-8258-CDF3D5294ED6}" destId="{74F4704C-7EC2-433E-934C-520DE431F35A}" srcOrd="7" destOrd="0" presId="urn:microsoft.com/office/officeart/2008/layout/VerticalCurvedList"/>
    <dgm:cxn modelId="{FF90E50C-0BDB-4C49-9E33-53383A894FA7}" type="presParOf" srcId="{F6F122DB-A26E-4668-8258-CDF3D5294ED6}" destId="{B274E7F3-3E4E-484A-8214-77D9BFF4C70E}" srcOrd="8" destOrd="0" presId="urn:microsoft.com/office/officeart/2008/layout/VerticalCurvedList"/>
    <dgm:cxn modelId="{77E9CD50-5158-4FA0-B095-FAE38099EE1C}" type="presParOf" srcId="{B274E7F3-3E4E-484A-8214-77D9BFF4C70E}" destId="{C13EF895-B658-4B42-86AD-03BC76A018D1}" srcOrd="0" destOrd="0" presId="urn:microsoft.com/office/officeart/2008/layout/VerticalCurvedList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F6A715-FE14-4CA2-A9FF-29524D60DE79}" type="doc">
      <dgm:prSet loTypeId="urn:microsoft.com/office/officeart/2005/8/layout/target3" loCatId="relationship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C607AA06-6903-4B37-8934-3C28E5EEF7F1}">
      <dgm:prSet/>
      <dgm:spPr/>
      <dgm:t>
        <a:bodyPr/>
        <a:lstStyle/>
        <a:p>
          <a:pPr rtl="0"/>
          <a:r>
            <a:rPr lang="en-US" dirty="0" smtClean="0">
              <a:solidFill>
                <a:srgbClr val="00B050"/>
              </a:solidFill>
            </a:rPr>
            <a:t>Efficient  Update</a:t>
          </a:r>
          <a:endParaRPr lang="zh-CN" dirty="0">
            <a:solidFill>
              <a:srgbClr val="00B050"/>
            </a:solidFill>
          </a:endParaRPr>
        </a:p>
      </dgm:t>
    </dgm:pt>
    <dgm:pt modelId="{D0EF437B-2CED-4FBA-B6D5-733BF16716B9}" type="parTrans" cxnId="{E96FAB4F-3207-4C4C-8C36-714ECF423BD1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E951C97D-FDDE-47D9-89B5-47B9ACC74381}" type="sibTrans" cxnId="{E96FAB4F-3207-4C4C-8C36-714ECF423BD1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C56D28A8-EF24-4499-A593-15D9F5F7A0ED}" type="pres">
      <dgm:prSet presAssocID="{7EF6A715-FE14-4CA2-A9FF-29524D60DE7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40A3473-A142-497B-B703-B1D766D92E01}" type="pres">
      <dgm:prSet presAssocID="{C607AA06-6903-4B37-8934-3C28E5EEF7F1}" presName="circle1" presStyleLbl="node1" presStyleIdx="0" presStyleCnt="1"/>
      <dgm:spPr/>
    </dgm:pt>
    <dgm:pt modelId="{8EDE8B6D-7BB1-49AA-8929-EF284D30A60B}" type="pres">
      <dgm:prSet presAssocID="{C607AA06-6903-4B37-8934-3C28E5EEF7F1}" presName="space" presStyleCnt="0"/>
      <dgm:spPr/>
    </dgm:pt>
    <dgm:pt modelId="{6616DC5C-2D01-4809-A91A-2A9C837C18BA}" type="pres">
      <dgm:prSet presAssocID="{C607AA06-6903-4B37-8934-3C28E5EEF7F1}" presName="rect1" presStyleLbl="alignAcc1" presStyleIdx="0" presStyleCnt="1"/>
      <dgm:spPr/>
      <dgm:t>
        <a:bodyPr/>
        <a:lstStyle/>
        <a:p>
          <a:endParaRPr lang="zh-CN" altLang="en-US"/>
        </a:p>
      </dgm:t>
    </dgm:pt>
    <dgm:pt modelId="{A2644954-08C9-403B-BE79-B089CA14AD4D}" type="pres">
      <dgm:prSet presAssocID="{C607AA06-6903-4B37-8934-3C28E5EEF7F1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96FAB4F-3207-4C4C-8C36-714ECF423BD1}" srcId="{7EF6A715-FE14-4CA2-A9FF-29524D60DE79}" destId="{C607AA06-6903-4B37-8934-3C28E5EEF7F1}" srcOrd="0" destOrd="0" parTransId="{D0EF437B-2CED-4FBA-B6D5-733BF16716B9}" sibTransId="{E951C97D-FDDE-47D9-89B5-47B9ACC74381}"/>
    <dgm:cxn modelId="{80F7A64A-86D2-4536-A625-C7B3C2E6825F}" type="presOf" srcId="{7EF6A715-FE14-4CA2-A9FF-29524D60DE79}" destId="{C56D28A8-EF24-4499-A593-15D9F5F7A0ED}" srcOrd="0" destOrd="0" presId="urn:microsoft.com/office/officeart/2005/8/layout/target3"/>
    <dgm:cxn modelId="{C474B7FA-7F3A-4326-8AA7-65C93B534391}" type="presOf" srcId="{C607AA06-6903-4B37-8934-3C28E5EEF7F1}" destId="{A2644954-08C9-403B-BE79-B089CA14AD4D}" srcOrd="1" destOrd="0" presId="urn:microsoft.com/office/officeart/2005/8/layout/target3"/>
    <dgm:cxn modelId="{02945211-7E03-42DE-B0BF-2F75527A43A6}" type="presOf" srcId="{C607AA06-6903-4B37-8934-3C28E5EEF7F1}" destId="{6616DC5C-2D01-4809-A91A-2A9C837C18BA}" srcOrd="0" destOrd="0" presId="urn:microsoft.com/office/officeart/2005/8/layout/target3"/>
    <dgm:cxn modelId="{EEF2DB09-8E64-4414-91A2-A99F05E0D1CE}" type="presParOf" srcId="{C56D28A8-EF24-4499-A593-15D9F5F7A0ED}" destId="{140A3473-A142-497B-B703-B1D766D92E01}" srcOrd="0" destOrd="0" presId="urn:microsoft.com/office/officeart/2005/8/layout/target3"/>
    <dgm:cxn modelId="{EF9F4396-70D5-4940-9281-32652678C442}" type="presParOf" srcId="{C56D28A8-EF24-4499-A593-15D9F5F7A0ED}" destId="{8EDE8B6D-7BB1-49AA-8929-EF284D30A60B}" srcOrd="1" destOrd="0" presId="urn:microsoft.com/office/officeart/2005/8/layout/target3"/>
    <dgm:cxn modelId="{0815B6DA-D33F-4A59-8266-D7A44CF5ACDF}" type="presParOf" srcId="{C56D28A8-EF24-4499-A593-15D9F5F7A0ED}" destId="{6616DC5C-2D01-4809-A91A-2A9C837C18BA}" srcOrd="2" destOrd="0" presId="urn:microsoft.com/office/officeart/2005/8/layout/target3"/>
    <dgm:cxn modelId="{801DE4E0-8073-4B7E-BB5A-263428DE8BAF}" type="presParOf" srcId="{C56D28A8-EF24-4499-A593-15D9F5F7A0ED}" destId="{A2644954-08C9-403B-BE79-B089CA14AD4D}" srcOrd="3" destOrd="0" presId="urn:microsoft.com/office/officeart/2005/8/layout/target3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7E62A8-DD6F-42CC-8993-5B2B769CA034}" type="doc">
      <dgm:prSet loTypeId="urn:microsoft.com/office/officeart/2005/8/layout/target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30FB88B-A853-4114-B154-0ECC149CD545}">
      <dgm:prSet/>
      <dgm:spPr/>
      <dgm:t>
        <a:bodyPr/>
        <a:lstStyle/>
        <a:p>
          <a:pPr rtl="0"/>
          <a:r>
            <a:rPr lang="en-US" dirty="0" smtClean="0">
              <a:solidFill>
                <a:srgbClr val="00B050"/>
              </a:solidFill>
            </a:rPr>
            <a:t>Optional Period </a:t>
          </a:r>
          <a:endParaRPr lang="zh-CN" dirty="0">
            <a:solidFill>
              <a:srgbClr val="00B050"/>
            </a:solidFill>
          </a:endParaRPr>
        </a:p>
      </dgm:t>
    </dgm:pt>
    <dgm:pt modelId="{C076EA65-B5F8-4D78-9DB4-BDF131AB2CFF}" type="parTrans" cxnId="{9F22FF0B-5163-4014-A2B7-BEC0C3A526A6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66DD2F3E-416B-41A3-A58C-72CE0A09C0A1}" type="sibTrans" cxnId="{9F22FF0B-5163-4014-A2B7-BEC0C3A526A6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CF664B3D-8E70-41B9-9FFA-7F7018C51E63}" type="pres">
      <dgm:prSet presAssocID="{087E62A8-DD6F-42CC-8993-5B2B769CA03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8F5FFA83-8012-44D1-B3CF-8CF084722940}" type="pres">
      <dgm:prSet presAssocID="{530FB88B-A853-4114-B154-0ECC149CD545}" presName="circle1" presStyleLbl="node1" presStyleIdx="0" presStyleCnt="1"/>
      <dgm:spPr/>
    </dgm:pt>
    <dgm:pt modelId="{55B5B9BB-5530-4BC6-B7FC-1FB0266BF1DA}" type="pres">
      <dgm:prSet presAssocID="{530FB88B-A853-4114-B154-0ECC149CD545}" presName="space" presStyleCnt="0"/>
      <dgm:spPr/>
    </dgm:pt>
    <dgm:pt modelId="{93C1D698-238C-42FC-8F97-ABD876AE9BAD}" type="pres">
      <dgm:prSet presAssocID="{530FB88B-A853-4114-B154-0ECC149CD545}" presName="rect1" presStyleLbl="alignAcc1" presStyleIdx="0" presStyleCnt="1"/>
      <dgm:spPr/>
      <dgm:t>
        <a:bodyPr/>
        <a:lstStyle/>
        <a:p>
          <a:endParaRPr lang="zh-CN" altLang="en-US"/>
        </a:p>
      </dgm:t>
    </dgm:pt>
    <dgm:pt modelId="{CBAF9CA8-5D91-4B9A-A688-7E68F268842C}" type="pres">
      <dgm:prSet presAssocID="{530FB88B-A853-4114-B154-0ECC149CD545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FE870F5-F19C-4990-B897-33D485E95D55}" type="presOf" srcId="{087E62A8-DD6F-42CC-8993-5B2B769CA034}" destId="{CF664B3D-8E70-41B9-9FFA-7F7018C51E63}" srcOrd="0" destOrd="0" presId="urn:microsoft.com/office/officeart/2005/8/layout/target3"/>
    <dgm:cxn modelId="{E33E88A5-47A3-497B-834A-632E7CDD4F99}" type="presOf" srcId="{530FB88B-A853-4114-B154-0ECC149CD545}" destId="{93C1D698-238C-42FC-8F97-ABD876AE9BAD}" srcOrd="0" destOrd="0" presId="urn:microsoft.com/office/officeart/2005/8/layout/target3"/>
    <dgm:cxn modelId="{DC560BFE-4986-4E0F-A2DF-FA865A3AEB0C}" type="presOf" srcId="{530FB88B-A853-4114-B154-0ECC149CD545}" destId="{CBAF9CA8-5D91-4B9A-A688-7E68F268842C}" srcOrd="1" destOrd="0" presId="urn:microsoft.com/office/officeart/2005/8/layout/target3"/>
    <dgm:cxn modelId="{9F22FF0B-5163-4014-A2B7-BEC0C3A526A6}" srcId="{087E62A8-DD6F-42CC-8993-5B2B769CA034}" destId="{530FB88B-A853-4114-B154-0ECC149CD545}" srcOrd="0" destOrd="0" parTransId="{C076EA65-B5F8-4D78-9DB4-BDF131AB2CFF}" sibTransId="{66DD2F3E-416B-41A3-A58C-72CE0A09C0A1}"/>
    <dgm:cxn modelId="{1B2E4E8B-6B78-4422-A4CE-9EEF038DEC69}" type="presParOf" srcId="{CF664B3D-8E70-41B9-9FFA-7F7018C51E63}" destId="{8F5FFA83-8012-44D1-B3CF-8CF084722940}" srcOrd="0" destOrd="0" presId="urn:microsoft.com/office/officeart/2005/8/layout/target3"/>
    <dgm:cxn modelId="{B7E6055C-AA19-4172-8610-C429AC7AF604}" type="presParOf" srcId="{CF664B3D-8E70-41B9-9FFA-7F7018C51E63}" destId="{55B5B9BB-5530-4BC6-B7FC-1FB0266BF1DA}" srcOrd="1" destOrd="0" presId="urn:microsoft.com/office/officeart/2005/8/layout/target3"/>
    <dgm:cxn modelId="{B1A8EC24-9FB5-4D79-B3C8-36F3E38E45D6}" type="presParOf" srcId="{CF664B3D-8E70-41B9-9FFA-7F7018C51E63}" destId="{93C1D698-238C-42FC-8F97-ABD876AE9BAD}" srcOrd="2" destOrd="0" presId="urn:microsoft.com/office/officeart/2005/8/layout/target3"/>
    <dgm:cxn modelId="{D72ADDE0-1B4C-451E-88B4-81635AEEE7A2}" type="presParOf" srcId="{CF664B3D-8E70-41B9-9FFA-7F7018C51E63}" destId="{CBAF9CA8-5D91-4B9A-A688-7E68F268842C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9F40A33-B1F9-49AF-8691-7284FE697138}" type="doc">
      <dgm:prSet loTypeId="urn:microsoft.com/office/officeart/2005/8/layout/target3" loCatId="relationship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67E359FA-22A2-4D47-8541-D978924ABCBC}">
      <dgm:prSet/>
      <dgm:spPr/>
      <dgm:t>
        <a:bodyPr/>
        <a:lstStyle/>
        <a:p>
          <a:pPr rtl="0"/>
          <a:r>
            <a:rPr lang="en-US" dirty="0" smtClean="0">
              <a:solidFill>
                <a:srgbClr val="00B050"/>
              </a:solidFill>
            </a:rPr>
            <a:t>Access To  Manual</a:t>
          </a:r>
          <a:endParaRPr lang="zh-CN" dirty="0">
            <a:solidFill>
              <a:srgbClr val="00B050"/>
            </a:solidFill>
          </a:endParaRPr>
        </a:p>
      </dgm:t>
    </dgm:pt>
    <dgm:pt modelId="{24173E20-A639-4405-A895-165AC1533106}" type="parTrans" cxnId="{48B3D5F2-B5C2-42FD-B1F6-2EF23F9C2EB3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EDEB1AF0-51DC-4AB9-B73D-0F025F6B58BA}" type="sibTrans" cxnId="{48B3D5F2-B5C2-42FD-B1F6-2EF23F9C2EB3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C3F5D343-D8BE-4F72-9A92-414A37227F52}" type="pres">
      <dgm:prSet presAssocID="{99F40A33-B1F9-49AF-8691-7284FE69713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F2AC228-A320-43FC-91EA-F432932ECCD5}" type="pres">
      <dgm:prSet presAssocID="{67E359FA-22A2-4D47-8541-D978924ABCBC}" presName="circle1" presStyleLbl="node1" presStyleIdx="0" presStyleCnt="1"/>
      <dgm:spPr/>
    </dgm:pt>
    <dgm:pt modelId="{A6AC24B9-954C-47B5-AA90-88440FAA5EF3}" type="pres">
      <dgm:prSet presAssocID="{67E359FA-22A2-4D47-8541-D978924ABCBC}" presName="space" presStyleCnt="0"/>
      <dgm:spPr/>
    </dgm:pt>
    <dgm:pt modelId="{70A77262-55F8-49AC-B22E-756B64C657B3}" type="pres">
      <dgm:prSet presAssocID="{67E359FA-22A2-4D47-8541-D978924ABCBC}" presName="rect1" presStyleLbl="alignAcc1" presStyleIdx="0" presStyleCnt="1" custLinFactNeighborY="-17997"/>
      <dgm:spPr/>
      <dgm:t>
        <a:bodyPr/>
        <a:lstStyle/>
        <a:p>
          <a:endParaRPr lang="zh-CN" altLang="en-US"/>
        </a:p>
      </dgm:t>
    </dgm:pt>
    <dgm:pt modelId="{6DF13DFB-7D71-4677-8373-E730AAE0894E}" type="pres">
      <dgm:prSet presAssocID="{67E359FA-22A2-4D47-8541-D978924ABCB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4F1CEAA-2CA9-4878-9A03-AC2925B983B1}" type="presOf" srcId="{99F40A33-B1F9-49AF-8691-7284FE697138}" destId="{C3F5D343-D8BE-4F72-9A92-414A37227F52}" srcOrd="0" destOrd="0" presId="urn:microsoft.com/office/officeart/2005/8/layout/target3"/>
    <dgm:cxn modelId="{B41D1BA1-A6B3-48EC-9889-CB7387119E90}" type="presOf" srcId="{67E359FA-22A2-4D47-8541-D978924ABCBC}" destId="{6DF13DFB-7D71-4677-8373-E730AAE0894E}" srcOrd="1" destOrd="0" presId="urn:microsoft.com/office/officeart/2005/8/layout/target3"/>
    <dgm:cxn modelId="{48B3D5F2-B5C2-42FD-B1F6-2EF23F9C2EB3}" srcId="{99F40A33-B1F9-49AF-8691-7284FE697138}" destId="{67E359FA-22A2-4D47-8541-D978924ABCBC}" srcOrd="0" destOrd="0" parTransId="{24173E20-A639-4405-A895-165AC1533106}" sibTransId="{EDEB1AF0-51DC-4AB9-B73D-0F025F6B58BA}"/>
    <dgm:cxn modelId="{CAA19DF7-EEBF-4B57-9A80-863918808F20}" type="presOf" srcId="{67E359FA-22A2-4D47-8541-D978924ABCBC}" destId="{70A77262-55F8-49AC-B22E-756B64C657B3}" srcOrd="0" destOrd="0" presId="urn:microsoft.com/office/officeart/2005/8/layout/target3"/>
    <dgm:cxn modelId="{18BA51C4-7309-4927-AD47-8CAEBF68735B}" type="presParOf" srcId="{C3F5D343-D8BE-4F72-9A92-414A37227F52}" destId="{AF2AC228-A320-43FC-91EA-F432932ECCD5}" srcOrd="0" destOrd="0" presId="urn:microsoft.com/office/officeart/2005/8/layout/target3"/>
    <dgm:cxn modelId="{EAFD2127-3379-440B-82E5-79D30A005E31}" type="presParOf" srcId="{C3F5D343-D8BE-4F72-9A92-414A37227F52}" destId="{A6AC24B9-954C-47B5-AA90-88440FAA5EF3}" srcOrd="1" destOrd="0" presId="urn:microsoft.com/office/officeart/2005/8/layout/target3"/>
    <dgm:cxn modelId="{3E4484F2-F5B5-4A44-9BFC-DF6A7979C365}" type="presParOf" srcId="{C3F5D343-D8BE-4F72-9A92-414A37227F52}" destId="{70A77262-55F8-49AC-B22E-756B64C657B3}" srcOrd="2" destOrd="0" presId="urn:microsoft.com/office/officeart/2005/8/layout/target3"/>
    <dgm:cxn modelId="{BACA3E50-C9B8-4793-9469-F78DC4713FED}" type="presParOf" srcId="{C3F5D343-D8BE-4F72-9A92-414A37227F52}" destId="{6DF13DFB-7D71-4677-8373-E730AAE0894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3F8B672-8AD5-4CB5-909F-60120F70D9B0}" type="doc">
      <dgm:prSet loTypeId="urn:microsoft.com/office/officeart/2005/8/layout/target3" loCatId="relationship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7DDDB99B-66DC-4295-A397-0D726D5A31F5}">
      <dgm:prSet/>
      <dgm:spPr/>
      <dgm:t>
        <a:bodyPr/>
        <a:lstStyle/>
        <a:p>
          <a:pPr rtl="0"/>
          <a:r>
            <a:rPr lang="en-US" dirty="0" smtClean="0">
              <a:solidFill>
                <a:srgbClr val="00B050"/>
              </a:solidFill>
            </a:rPr>
            <a:t>Close All Windows</a:t>
          </a:r>
          <a:endParaRPr lang="zh-CN" dirty="0">
            <a:solidFill>
              <a:srgbClr val="00B050"/>
            </a:solidFill>
          </a:endParaRPr>
        </a:p>
      </dgm:t>
    </dgm:pt>
    <dgm:pt modelId="{B02E691D-99C2-4649-AE6A-CF8C441DDE0E}" type="parTrans" cxnId="{E8FB4B42-8582-4948-A9A0-AC8DC1730621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49CFCD5E-7106-42B6-992B-5D7B14767AEA}" type="sibTrans" cxnId="{E8FB4B42-8582-4948-A9A0-AC8DC1730621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17DBBEF3-3A6F-4F3C-9AA2-8B1F684ABD01}" type="pres">
      <dgm:prSet presAssocID="{03F8B672-8AD5-4CB5-909F-60120F70D9B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7BDFDD6-66EC-498F-AD47-3B52EB138B28}" type="pres">
      <dgm:prSet presAssocID="{7DDDB99B-66DC-4295-A397-0D726D5A31F5}" presName="circle1" presStyleLbl="node1" presStyleIdx="0" presStyleCnt="1"/>
      <dgm:spPr/>
    </dgm:pt>
    <dgm:pt modelId="{C265B074-6F78-4E5A-9485-89D9974AF7D8}" type="pres">
      <dgm:prSet presAssocID="{7DDDB99B-66DC-4295-A397-0D726D5A31F5}" presName="space" presStyleCnt="0"/>
      <dgm:spPr/>
    </dgm:pt>
    <dgm:pt modelId="{40E7D866-C7F9-4C42-A502-D35B8E33130B}" type="pres">
      <dgm:prSet presAssocID="{7DDDB99B-66DC-4295-A397-0D726D5A31F5}" presName="rect1" presStyleLbl="alignAcc1" presStyleIdx="0" presStyleCnt="1"/>
      <dgm:spPr/>
      <dgm:t>
        <a:bodyPr/>
        <a:lstStyle/>
        <a:p>
          <a:endParaRPr lang="zh-CN" altLang="en-US"/>
        </a:p>
      </dgm:t>
    </dgm:pt>
    <dgm:pt modelId="{0E0A080B-98A6-40B8-9C5E-638EFB75A792}" type="pres">
      <dgm:prSet presAssocID="{7DDDB99B-66DC-4295-A397-0D726D5A31F5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8FB4B42-8582-4948-A9A0-AC8DC1730621}" srcId="{03F8B672-8AD5-4CB5-909F-60120F70D9B0}" destId="{7DDDB99B-66DC-4295-A397-0D726D5A31F5}" srcOrd="0" destOrd="0" parTransId="{B02E691D-99C2-4649-AE6A-CF8C441DDE0E}" sibTransId="{49CFCD5E-7106-42B6-992B-5D7B14767AEA}"/>
    <dgm:cxn modelId="{7E19350C-7712-441D-A58F-32044A0FAE87}" type="presOf" srcId="{03F8B672-8AD5-4CB5-909F-60120F70D9B0}" destId="{17DBBEF3-3A6F-4F3C-9AA2-8B1F684ABD01}" srcOrd="0" destOrd="0" presId="urn:microsoft.com/office/officeart/2005/8/layout/target3"/>
    <dgm:cxn modelId="{4D2D764D-731B-4098-82E8-8D267223AD15}" type="presOf" srcId="{7DDDB99B-66DC-4295-A397-0D726D5A31F5}" destId="{0E0A080B-98A6-40B8-9C5E-638EFB75A792}" srcOrd="1" destOrd="0" presId="urn:microsoft.com/office/officeart/2005/8/layout/target3"/>
    <dgm:cxn modelId="{7BFC4CCA-6DFF-4736-A406-255B95A54131}" type="presOf" srcId="{7DDDB99B-66DC-4295-A397-0D726D5A31F5}" destId="{40E7D866-C7F9-4C42-A502-D35B8E33130B}" srcOrd="0" destOrd="0" presId="urn:microsoft.com/office/officeart/2005/8/layout/target3"/>
    <dgm:cxn modelId="{25FA7B23-398E-49D5-9599-89C6FE49796A}" type="presParOf" srcId="{17DBBEF3-3A6F-4F3C-9AA2-8B1F684ABD01}" destId="{E7BDFDD6-66EC-498F-AD47-3B52EB138B28}" srcOrd="0" destOrd="0" presId="urn:microsoft.com/office/officeart/2005/8/layout/target3"/>
    <dgm:cxn modelId="{14E61F65-1920-4513-A572-4477E1148EDE}" type="presParOf" srcId="{17DBBEF3-3A6F-4F3C-9AA2-8B1F684ABD01}" destId="{C265B074-6F78-4E5A-9485-89D9974AF7D8}" srcOrd="1" destOrd="0" presId="urn:microsoft.com/office/officeart/2005/8/layout/target3"/>
    <dgm:cxn modelId="{1B1989AA-7911-4414-8D99-1C96258C2F5B}" type="presParOf" srcId="{17DBBEF3-3A6F-4F3C-9AA2-8B1F684ABD01}" destId="{40E7D866-C7F9-4C42-A502-D35B8E33130B}" srcOrd="2" destOrd="0" presId="urn:microsoft.com/office/officeart/2005/8/layout/target3"/>
    <dgm:cxn modelId="{109A3389-F674-4797-8208-F067AE9AF0E5}" type="presParOf" srcId="{17DBBEF3-3A6F-4F3C-9AA2-8B1F684ABD01}" destId="{0E0A080B-98A6-40B8-9C5E-638EFB75A79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4BC768-9459-40C2-9F24-2FD6DAE53B01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97CB40E2-94F3-4AE0-AD04-31CC3BD600C2}">
      <dgm:prSet/>
      <dgm:spPr/>
      <dgm:t>
        <a:bodyPr/>
        <a:lstStyle/>
        <a:p>
          <a:pPr rtl="0"/>
          <a:r>
            <a:rPr lang="en-US" dirty="0" smtClean="0">
              <a:solidFill>
                <a:srgbClr val="00B050"/>
              </a:solidFill>
            </a:rPr>
            <a:t>Company settings must be configured before using the software.</a:t>
          </a:r>
          <a:endParaRPr lang="zh-CN" dirty="0">
            <a:solidFill>
              <a:srgbClr val="00B050"/>
            </a:solidFill>
          </a:endParaRPr>
        </a:p>
      </dgm:t>
    </dgm:pt>
    <dgm:pt modelId="{83D04073-08F8-4C2A-8B62-56BAD5AB9700}" type="parTrans" cxnId="{7D679BF7-FD83-4D55-AE4A-F772DDE51461}">
      <dgm:prSet/>
      <dgm:spPr/>
      <dgm:t>
        <a:bodyPr/>
        <a:lstStyle/>
        <a:p>
          <a:endParaRPr lang="zh-CN" altLang="en-US"/>
        </a:p>
      </dgm:t>
    </dgm:pt>
    <dgm:pt modelId="{5898674A-14B1-40B4-9A74-F6F42ACF039D}" type="sibTrans" cxnId="{7D679BF7-FD83-4D55-AE4A-F772DDE51461}">
      <dgm:prSet/>
      <dgm:spPr/>
      <dgm:t>
        <a:bodyPr/>
        <a:lstStyle/>
        <a:p>
          <a:endParaRPr lang="zh-CN" altLang="en-US"/>
        </a:p>
      </dgm:t>
    </dgm:pt>
    <dgm:pt modelId="{088D1394-F201-45EF-8BEE-7DE652041698}" type="pres">
      <dgm:prSet presAssocID="{734BC768-9459-40C2-9F24-2FD6DAE53B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80B52517-8F3D-4FAD-8065-87559C7F3382}" type="pres">
      <dgm:prSet presAssocID="{97CB40E2-94F3-4AE0-AD04-31CC3BD600C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D679BF7-FD83-4D55-AE4A-F772DDE51461}" srcId="{734BC768-9459-40C2-9F24-2FD6DAE53B01}" destId="{97CB40E2-94F3-4AE0-AD04-31CC3BD600C2}" srcOrd="0" destOrd="0" parTransId="{83D04073-08F8-4C2A-8B62-56BAD5AB9700}" sibTransId="{5898674A-14B1-40B4-9A74-F6F42ACF039D}"/>
    <dgm:cxn modelId="{8CFA461E-8AC9-42C4-8037-681DAD806E8C}" type="presOf" srcId="{734BC768-9459-40C2-9F24-2FD6DAE53B01}" destId="{088D1394-F201-45EF-8BEE-7DE652041698}" srcOrd="0" destOrd="0" presId="urn:microsoft.com/office/officeart/2005/8/layout/vList2"/>
    <dgm:cxn modelId="{F8298797-B810-4087-A7B6-444E6620DA32}" type="presOf" srcId="{97CB40E2-94F3-4AE0-AD04-31CC3BD600C2}" destId="{80B52517-8F3D-4FAD-8065-87559C7F3382}" srcOrd="0" destOrd="0" presId="urn:microsoft.com/office/officeart/2005/8/layout/vList2"/>
    <dgm:cxn modelId="{CF9C50F5-F6F4-4F10-9F3D-2528C04FD4D5}" type="presParOf" srcId="{088D1394-F201-45EF-8BEE-7DE652041698}" destId="{80B52517-8F3D-4FAD-8065-87559C7F33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7AC687-745C-465B-9952-EA3526EF47CF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C0059607-53C8-477A-9177-2DF06B5274E8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B050"/>
              </a:solidFill>
            </a:rPr>
            <a:t>Department Management</a:t>
          </a:r>
          <a:endParaRPr lang="zh-CN" sz="2000" dirty="0">
            <a:solidFill>
              <a:srgbClr val="00B050"/>
            </a:solidFill>
          </a:endParaRPr>
        </a:p>
      </dgm:t>
    </dgm:pt>
    <dgm:pt modelId="{EDED1712-E831-42DF-AD46-1EFB5F773A92}" type="parTrans" cxnId="{EF7CA598-14A4-4A7C-9AA6-55325FF3D909}">
      <dgm:prSet/>
      <dgm:spPr/>
      <dgm:t>
        <a:bodyPr/>
        <a:lstStyle/>
        <a:p>
          <a:endParaRPr lang="zh-CN" altLang="en-US" sz="2000">
            <a:solidFill>
              <a:srgbClr val="00B050"/>
            </a:solidFill>
          </a:endParaRPr>
        </a:p>
      </dgm:t>
    </dgm:pt>
    <dgm:pt modelId="{D7F85BA1-82EE-463C-8BA2-191A8A9E1F27}" type="sibTrans" cxnId="{EF7CA598-14A4-4A7C-9AA6-55325FF3D909}">
      <dgm:prSet/>
      <dgm:spPr/>
      <dgm:t>
        <a:bodyPr/>
        <a:lstStyle/>
        <a:p>
          <a:endParaRPr lang="zh-CN" altLang="en-US" sz="2000">
            <a:solidFill>
              <a:srgbClr val="00B050"/>
            </a:solidFill>
          </a:endParaRPr>
        </a:p>
      </dgm:t>
    </dgm:pt>
    <dgm:pt modelId="{0FBB9095-29DE-451D-989B-520F75F75783}" type="pres">
      <dgm:prSet presAssocID="{6F7AC687-745C-465B-9952-EA3526EF47C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5469E67-94BF-435A-800E-F727B7FD03FC}" type="pres">
      <dgm:prSet presAssocID="{C0059607-53C8-477A-9177-2DF06B5274E8}" presName="parentText" presStyleLbl="node1" presStyleIdx="0" presStyleCnt="1" custLinFactNeighborY="1576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83A7E0A-57A1-4DB3-AC29-EDEFC0A1607B}" type="presOf" srcId="{C0059607-53C8-477A-9177-2DF06B5274E8}" destId="{75469E67-94BF-435A-800E-F727B7FD03FC}" srcOrd="0" destOrd="0" presId="urn:microsoft.com/office/officeart/2005/8/layout/vList2"/>
    <dgm:cxn modelId="{EF7CA598-14A4-4A7C-9AA6-55325FF3D909}" srcId="{6F7AC687-745C-465B-9952-EA3526EF47CF}" destId="{C0059607-53C8-477A-9177-2DF06B5274E8}" srcOrd="0" destOrd="0" parTransId="{EDED1712-E831-42DF-AD46-1EFB5F773A92}" sibTransId="{D7F85BA1-82EE-463C-8BA2-191A8A9E1F27}"/>
    <dgm:cxn modelId="{F0A4FAEB-C9B0-4238-9B8B-A62D53485A14}" type="presOf" srcId="{6F7AC687-745C-465B-9952-EA3526EF47CF}" destId="{0FBB9095-29DE-451D-989B-520F75F75783}" srcOrd="0" destOrd="0" presId="urn:microsoft.com/office/officeart/2005/8/layout/vList2"/>
    <dgm:cxn modelId="{D2BC5EE6-A5ED-4436-A9C0-0B15AD0B9AB2}" type="presParOf" srcId="{0FBB9095-29DE-451D-989B-520F75F75783}" destId="{75469E67-94BF-435A-800E-F727B7FD03F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23A0242-71C1-47F9-A91B-F0A7B315DE3C}" type="doc">
      <dgm:prSet loTypeId="urn:diagrams.loki3.com/VaryingWidthList+Icon#2" loCatId="list" qsTypeId="urn:microsoft.com/office/officeart/2005/8/quickstyle/3d1" qsCatId="3D" csTypeId="urn:microsoft.com/office/officeart/2005/8/colors/accent1_2" csCatId="accent1" phldr="1"/>
      <dgm:spPr/>
    </dgm:pt>
    <dgm:pt modelId="{3D857A94-7A29-4670-8CF5-7851F0815C09}">
      <dgm:prSet phldrT="[文本]" custT="1"/>
      <dgm:spPr/>
      <dgm:t>
        <a:bodyPr/>
        <a:lstStyle/>
        <a:p>
          <a:r>
            <a:rPr lang="en-US" altLang="zh-CN" sz="1600" kern="1200" dirty="0" smtClean="0">
              <a:solidFill>
                <a:srgbClr val="000000"/>
              </a:solidFill>
            </a:rPr>
            <a:t> </a:t>
          </a:r>
          <a:r>
            <a:rPr lang="en-US" altLang="zh-CN" sz="1600" kern="1200" dirty="0" err="1" smtClean="0">
              <a:solidFill>
                <a:srgbClr val="00B050"/>
              </a:solidFill>
              <a:latin typeface="Arial" charset="0"/>
              <a:ea typeface="宋体" pitchFamily="2" charset="-122"/>
              <a:cs typeface="+mn-cs"/>
            </a:rPr>
            <a:t>Creat</a:t>
          </a:r>
          <a:r>
            <a:rPr lang="en-US" altLang="zh-CN" sz="1600" kern="1200" dirty="0" smtClean="0">
              <a:solidFill>
                <a:srgbClr val="00B050"/>
              </a:solidFill>
              <a:latin typeface="Arial" charset="0"/>
              <a:ea typeface="宋体" pitchFamily="2" charset="-122"/>
              <a:cs typeface="+mn-cs"/>
            </a:rPr>
            <a:t> New Department</a:t>
          </a:r>
          <a:endParaRPr lang="zh-CN" altLang="en-US" sz="1600" kern="1200" dirty="0">
            <a:solidFill>
              <a:srgbClr val="00B050"/>
            </a:solidFill>
            <a:latin typeface="Arial" charset="0"/>
            <a:ea typeface="宋体" pitchFamily="2" charset="-122"/>
            <a:cs typeface="+mn-cs"/>
          </a:endParaRPr>
        </a:p>
      </dgm:t>
    </dgm:pt>
    <dgm:pt modelId="{F1B85F75-C905-439D-8C66-C7173D65ADAE}" type="parTrans" cxnId="{2A224391-9D02-4BED-8DD7-102B2CDCD39C}">
      <dgm:prSet/>
      <dgm:spPr/>
      <dgm:t>
        <a:bodyPr/>
        <a:lstStyle/>
        <a:p>
          <a:endParaRPr lang="zh-CN" altLang="en-US" sz="1600">
            <a:solidFill>
              <a:srgbClr val="000000"/>
            </a:solidFill>
          </a:endParaRPr>
        </a:p>
      </dgm:t>
    </dgm:pt>
    <dgm:pt modelId="{5ECBF5B3-6CEF-4BB6-946F-3EA919E6819A}" type="sibTrans" cxnId="{2A224391-9D02-4BED-8DD7-102B2CDCD39C}">
      <dgm:prSet/>
      <dgm:spPr/>
      <dgm:t>
        <a:bodyPr/>
        <a:lstStyle/>
        <a:p>
          <a:endParaRPr lang="zh-CN" altLang="en-US" sz="1600">
            <a:solidFill>
              <a:srgbClr val="000000"/>
            </a:solidFill>
          </a:endParaRPr>
        </a:p>
      </dgm:t>
    </dgm:pt>
    <dgm:pt modelId="{47389208-B7D2-44C7-BE3F-7917E7004B83}">
      <dgm:prSet phldrT="[文本]" custT="1"/>
      <dgm:spPr/>
      <dgm:t>
        <a:bodyPr/>
        <a:lstStyle/>
        <a:p>
          <a:r>
            <a:rPr lang="en-US" altLang="zh-CN" sz="1600" kern="1200" dirty="0" smtClean="0">
              <a:solidFill>
                <a:srgbClr val="00B050"/>
              </a:solidFill>
              <a:latin typeface="Arial" charset="0"/>
              <a:ea typeface="宋体" pitchFamily="2" charset="-122"/>
              <a:cs typeface="+mn-cs"/>
            </a:rPr>
            <a:t>Allocate  Department</a:t>
          </a:r>
          <a:endParaRPr lang="zh-CN" altLang="en-US" sz="1600" kern="1200" dirty="0">
            <a:solidFill>
              <a:srgbClr val="00B050"/>
            </a:solidFill>
            <a:latin typeface="Arial" charset="0"/>
            <a:ea typeface="宋体" pitchFamily="2" charset="-122"/>
            <a:cs typeface="+mn-cs"/>
          </a:endParaRPr>
        </a:p>
      </dgm:t>
    </dgm:pt>
    <dgm:pt modelId="{76155C14-7FC7-4F7A-9544-62AB0D89BC22}" type="parTrans" cxnId="{787CAA77-7E7F-4645-829E-35BB773A728A}">
      <dgm:prSet/>
      <dgm:spPr/>
      <dgm:t>
        <a:bodyPr/>
        <a:lstStyle/>
        <a:p>
          <a:endParaRPr lang="zh-CN" altLang="en-US" sz="1600">
            <a:solidFill>
              <a:srgbClr val="000000"/>
            </a:solidFill>
          </a:endParaRPr>
        </a:p>
      </dgm:t>
    </dgm:pt>
    <dgm:pt modelId="{A4239864-75DF-48AA-93F3-51F6C30820A1}" type="sibTrans" cxnId="{787CAA77-7E7F-4645-829E-35BB773A728A}">
      <dgm:prSet/>
      <dgm:spPr/>
      <dgm:t>
        <a:bodyPr/>
        <a:lstStyle/>
        <a:p>
          <a:endParaRPr lang="zh-CN" altLang="en-US" sz="1600">
            <a:solidFill>
              <a:srgbClr val="000000"/>
            </a:solidFill>
          </a:endParaRPr>
        </a:p>
      </dgm:t>
    </dgm:pt>
    <dgm:pt modelId="{08B5EA15-E272-454F-AF0D-74B39CC2602B}">
      <dgm:prSet phldrT="[文本]" custT="1"/>
      <dgm:spPr/>
      <dgm:t>
        <a:bodyPr/>
        <a:lstStyle/>
        <a:p>
          <a:r>
            <a:rPr lang="en-US" altLang="zh-CN" sz="1600" kern="1200" dirty="0" smtClean="0">
              <a:solidFill>
                <a:srgbClr val="00B050"/>
              </a:solidFill>
              <a:latin typeface="Arial" charset="0"/>
              <a:ea typeface="宋体" pitchFamily="2" charset="-122"/>
              <a:cs typeface="+mn-cs"/>
            </a:rPr>
            <a:t>Change Department </a:t>
          </a:r>
          <a:endParaRPr lang="zh-CN" altLang="en-US" sz="1600" kern="1200" dirty="0">
            <a:solidFill>
              <a:srgbClr val="00B050"/>
            </a:solidFill>
            <a:latin typeface="Arial" charset="0"/>
            <a:ea typeface="宋体" pitchFamily="2" charset="-122"/>
            <a:cs typeface="+mn-cs"/>
          </a:endParaRPr>
        </a:p>
      </dgm:t>
    </dgm:pt>
    <dgm:pt modelId="{73B7B314-40B0-4983-9565-7B2D6CAE1A82}" type="parTrans" cxnId="{B33A77DB-0AEA-4960-AF6C-8DBBDC4A88EA}">
      <dgm:prSet/>
      <dgm:spPr/>
      <dgm:t>
        <a:bodyPr/>
        <a:lstStyle/>
        <a:p>
          <a:endParaRPr lang="zh-CN" altLang="en-US" sz="1600">
            <a:solidFill>
              <a:srgbClr val="000000"/>
            </a:solidFill>
          </a:endParaRPr>
        </a:p>
      </dgm:t>
    </dgm:pt>
    <dgm:pt modelId="{BB162BC6-860C-4889-B154-29CB3ADABBDB}" type="sibTrans" cxnId="{B33A77DB-0AEA-4960-AF6C-8DBBDC4A88EA}">
      <dgm:prSet/>
      <dgm:spPr/>
      <dgm:t>
        <a:bodyPr/>
        <a:lstStyle/>
        <a:p>
          <a:endParaRPr lang="zh-CN" altLang="en-US" sz="1600">
            <a:solidFill>
              <a:srgbClr val="000000"/>
            </a:solidFill>
          </a:endParaRPr>
        </a:p>
      </dgm:t>
    </dgm:pt>
    <dgm:pt modelId="{D93BBE5E-71C9-4E8C-9B04-40DA5560F342}" type="pres">
      <dgm:prSet presAssocID="{A23A0242-71C1-47F9-A91B-F0A7B315DE3C}" presName="Name0" presStyleCnt="0">
        <dgm:presLayoutVars>
          <dgm:resizeHandles/>
        </dgm:presLayoutVars>
      </dgm:prSet>
      <dgm:spPr/>
    </dgm:pt>
    <dgm:pt modelId="{C4B5961C-788D-435A-BD77-C43C9E30226E}" type="pres">
      <dgm:prSet presAssocID="{3D857A94-7A29-4670-8CF5-7851F0815C09}" presName="text" presStyleLbl="node1" presStyleIdx="0" presStyleCnt="3" custScaleX="200022" custScaleY="23634" custLinFactNeighborX="-25493" custLinFactNeighborY="-6930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241E37D-9A0B-4C86-BCF4-8018C96D65BA}" type="pres">
      <dgm:prSet presAssocID="{5ECBF5B3-6CEF-4BB6-946F-3EA919E6819A}" presName="space" presStyleCnt="0"/>
      <dgm:spPr/>
    </dgm:pt>
    <dgm:pt modelId="{3031FC82-3046-4F32-A873-AEE910ABCF94}" type="pres">
      <dgm:prSet presAssocID="{47389208-B7D2-44C7-BE3F-7917E7004B83}" presName="text" presStyleLbl="node1" presStyleIdx="1" presStyleCnt="3" custScaleX="200022" custScaleY="23680" custLinFactNeighborX="-5114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94825DE-F252-43F1-A348-4371409A3232}" type="pres">
      <dgm:prSet presAssocID="{A4239864-75DF-48AA-93F3-51F6C30820A1}" presName="space" presStyleCnt="0"/>
      <dgm:spPr/>
    </dgm:pt>
    <dgm:pt modelId="{E4817D65-B822-4BA6-ACD9-6C5D049A1A72}" type="pres">
      <dgm:prSet presAssocID="{08B5EA15-E272-454F-AF0D-74B39CC2602B}" presName="text" presStyleLbl="node1" presStyleIdx="2" presStyleCnt="3" custScaleX="200022" custScaleY="23634" custLinFactNeighborX="-25493" custLinFactNeighborY="6930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08DAF74-33F1-4AEF-9AD3-A78BDE781D7F}" type="presOf" srcId="{3D857A94-7A29-4670-8CF5-7851F0815C09}" destId="{C4B5961C-788D-435A-BD77-C43C9E30226E}" srcOrd="0" destOrd="0" presId="urn:diagrams.loki3.com/VaryingWidthList+Icon#2"/>
    <dgm:cxn modelId="{787CAA77-7E7F-4645-829E-35BB773A728A}" srcId="{A23A0242-71C1-47F9-A91B-F0A7B315DE3C}" destId="{47389208-B7D2-44C7-BE3F-7917E7004B83}" srcOrd="1" destOrd="0" parTransId="{76155C14-7FC7-4F7A-9544-62AB0D89BC22}" sibTransId="{A4239864-75DF-48AA-93F3-51F6C30820A1}"/>
    <dgm:cxn modelId="{B33A77DB-0AEA-4960-AF6C-8DBBDC4A88EA}" srcId="{A23A0242-71C1-47F9-A91B-F0A7B315DE3C}" destId="{08B5EA15-E272-454F-AF0D-74B39CC2602B}" srcOrd="2" destOrd="0" parTransId="{73B7B314-40B0-4983-9565-7B2D6CAE1A82}" sibTransId="{BB162BC6-860C-4889-B154-29CB3ADABBDB}"/>
    <dgm:cxn modelId="{F094E7D5-47B3-4A9F-A5A7-9C710D4B16B7}" type="presOf" srcId="{08B5EA15-E272-454F-AF0D-74B39CC2602B}" destId="{E4817D65-B822-4BA6-ACD9-6C5D049A1A72}" srcOrd="0" destOrd="0" presId="urn:diagrams.loki3.com/VaryingWidthList+Icon#2"/>
    <dgm:cxn modelId="{2A224391-9D02-4BED-8DD7-102B2CDCD39C}" srcId="{A23A0242-71C1-47F9-A91B-F0A7B315DE3C}" destId="{3D857A94-7A29-4670-8CF5-7851F0815C09}" srcOrd="0" destOrd="0" parTransId="{F1B85F75-C905-439D-8C66-C7173D65ADAE}" sibTransId="{5ECBF5B3-6CEF-4BB6-946F-3EA919E6819A}"/>
    <dgm:cxn modelId="{395D1C59-524E-4D37-AB40-8A5FDF8F91FF}" type="presOf" srcId="{A23A0242-71C1-47F9-A91B-F0A7B315DE3C}" destId="{D93BBE5E-71C9-4E8C-9B04-40DA5560F342}" srcOrd="0" destOrd="0" presId="urn:diagrams.loki3.com/VaryingWidthList+Icon#2"/>
    <dgm:cxn modelId="{9DD2D1D9-2186-4D93-B0E0-987BDEEFB83E}" type="presOf" srcId="{47389208-B7D2-44C7-BE3F-7917E7004B83}" destId="{3031FC82-3046-4F32-A873-AEE910ABCF94}" srcOrd="0" destOrd="0" presId="urn:diagrams.loki3.com/VaryingWidthList+Icon#2"/>
    <dgm:cxn modelId="{08D77337-9AAF-49C6-89BA-F04D1E546393}" type="presParOf" srcId="{D93BBE5E-71C9-4E8C-9B04-40DA5560F342}" destId="{C4B5961C-788D-435A-BD77-C43C9E30226E}" srcOrd="0" destOrd="0" presId="urn:diagrams.loki3.com/VaryingWidthList+Icon#2"/>
    <dgm:cxn modelId="{2B14D5A5-C553-4DEE-AAA8-9F14239876B0}" type="presParOf" srcId="{D93BBE5E-71C9-4E8C-9B04-40DA5560F342}" destId="{A241E37D-9A0B-4C86-BCF4-8018C96D65BA}" srcOrd="1" destOrd="0" presId="urn:diagrams.loki3.com/VaryingWidthList+Icon#2"/>
    <dgm:cxn modelId="{24FEE5D7-6666-4428-977A-CFFCF43B71F7}" type="presParOf" srcId="{D93BBE5E-71C9-4E8C-9B04-40DA5560F342}" destId="{3031FC82-3046-4F32-A873-AEE910ABCF94}" srcOrd="2" destOrd="0" presId="urn:diagrams.loki3.com/VaryingWidthList+Icon#2"/>
    <dgm:cxn modelId="{828720F3-7431-4CEC-801B-95F3A72AE0F8}" type="presParOf" srcId="{D93BBE5E-71C9-4E8C-9B04-40DA5560F342}" destId="{594825DE-F252-43F1-A348-4371409A3232}" srcOrd="3" destOrd="0" presId="urn:diagrams.loki3.com/VaryingWidthList+Icon#2"/>
    <dgm:cxn modelId="{B38F3620-A867-4506-9784-AFD47C2E996A}" type="presParOf" srcId="{D93BBE5E-71C9-4E8C-9B04-40DA5560F342}" destId="{E4817D65-B822-4BA6-ACD9-6C5D049A1A72}" srcOrd="4" destOrd="0" presId="urn:diagrams.loki3.com/VaryingWidthList+Icon#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60E760D-318A-49CC-A809-9315425CA6BA}" type="doc">
      <dgm:prSet loTypeId="urn:diagrams.loki3.com/VaryingWidthList+Icon#3" loCatId="list" qsTypeId="urn:microsoft.com/office/officeart/2005/8/quickstyle/3d1" qsCatId="3D" csTypeId="urn:microsoft.com/office/officeart/2005/8/colors/accent1_2" csCatId="accent1" phldr="1"/>
      <dgm:spPr/>
    </dgm:pt>
    <dgm:pt modelId="{17C53769-18AA-4799-8CC4-BB888E62663F}">
      <dgm:prSet phldrT="[文本]" custT="1"/>
      <dgm:spPr/>
      <dgm:t>
        <a:bodyPr/>
        <a:lstStyle/>
        <a:p>
          <a:pPr rtl="0"/>
          <a:r>
            <a:rPr lang="en-US" sz="1600" dirty="0" smtClean="0">
              <a:solidFill>
                <a:srgbClr val="00B050"/>
              </a:solidFill>
            </a:rPr>
            <a:t>Overtime Settings Center</a:t>
          </a:r>
          <a:endParaRPr lang="zh-CN" altLang="en-US" sz="1600" dirty="0">
            <a:solidFill>
              <a:srgbClr val="00B050"/>
            </a:solidFill>
          </a:endParaRPr>
        </a:p>
      </dgm:t>
    </dgm:pt>
    <dgm:pt modelId="{BB1936A9-DCA6-45FA-987C-8C02F63E30C5}" type="parTrans" cxnId="{B9B57829-5FE7-4F13-8517-957F6CC61B45}">
      <dgm:prSet/>
      <dgm:spPr/>
      <dgm:t>
        <a:bodyPr/>
        <a:lstStyle/>
        <a:p>
          <a:endParaRPr lang="zh-CN" altLang="en-US" sz="2000">
            <a:solidFill>
              <a:srgbClr val="00B050"/>
            </a:solidFill>
          </a:endParaRPr>
        </a:p>
      </dgm:t>
    </dgm:pt>
    <dgm:pt modelId="{785F2954-3B66-4D5C-8DB6-BE6C07BF2007}" type="sibTrans" cxnId="{B9B57829-5FE7-4F13-8517-957F6CC61B45}">
      <dgm:prSet/>
      <dgm:spPr/>
      <dgm:t>
        <a:bodyPr/>
        <a:lstStyle/>
        <a:p>
          <a:endParaRPr lang="zh-CN" altLang="en-US" sz="2000">
            <a:solidFill>
              <a:srgbClr val="00B050"/>
            </a:solidFill>
          </a:endParaRPr>
        </a:p>
      </dgm:t>
    </dgm:pt>
    <dgm:pt modelId="{03175B74-BF8D-44A3-B390-4C3719B48DB6}" type="pres">
      <dgm:prSet presAssocID="{A60E760D-318A-49CC-A809-9315425CA6BA}" presName="Name0" presStyleCnt="0">
        <dgm:presLayoutVars>
          <dgm:resizeHandles/>
        </dgm:presLayoutVars>
      </dgm:prSet>
      <dgm:spPr/>
    </dgm:pt>
    <dgm:pt modelId="{7DE59791-F0C0-426F-B309-63526A2AF267}" type="pres">
      <dgm:prSet presAssocID="{17C53769-18AA-4799-8CC4-BB888E62663F}" presName="text" presStyleLbl="node1" presStyleIdx="0" presStyleCnt="1" custScaleX="102088" custScaleY="11200" custLinFactNeighborX="-77768" custLinFactNeighborY="-444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C2EAE3F-C7DE-4CD5-A74D-90F6C2C1FC37}" type="presOf" srcId="{A60E760D-318A-49CC-A809-9315425CA6BA}" destId="{03175B74-BF8D-44A3-B390-4C3719B48DB6}" srcOrd="0" destOrd="0" presId="urn:diagrams.loki3.com/VaryingWidthList+Icon#3"/>
    <dgm:cxn modelId="{B9B57829-5FE7-4F13-8517-957F6CC61B45}" srcId="{A60E760D-318A-49CC-A809-9315425CA6BA}" destId="{17C53769-18AA-4799-8CC4-BB888E62663F}" srcOrd="0" destOrd="0" parTransId="{BB1936A9-DCA6-45FA-987C-8C02F63E30C5}" sibTransId="{785F2954-3B66-4D5C-8DB6-BE6C07BF2007}"/>
    <dgm:cxn modelId="{803B8606-D4E9-4B0E-AF38-A1F0929DCD82}" type="presOf" srcId="{17C53769-18AA-4799-8CC4-BB888E62663F}" destId="{7DE59791-F0C0-426F-B309-63526A2AF267}" srcOrd="0" destOrd="0" presId="urn:diagrams.loki3.com/VaryingWidthList+Icon#3"/>
    <dgm:cxn modelId="{B6F22A97-6082-4196-AD49-7F02F42851B5}" type="presParOf" srcId="{03175B74-BF8D-44A3-B390-4C3719B48DB6}" destId="{7DE59791-F0C0-426F-B309-63526A2AF267}" srcOrd="0" destOrd="0" presId="urn:diagrams.loki3.com/VaryingWidthList+Icon#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7C38AE8-E038-4CCB-B86E-B5EEC483CF1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59F571C-8B5D-452D-A73C-B10A750F5C23}">
      <dgm:prSet phldrT="[文本]" custT="1"/>
      <dgm:spPr/>
      <dgm:t>
        <a:bodyPr/>
        <a:lstStyle/>
        <a:p>
          <a:r>
            <a:rPr lang="en-US" altLang="zh-CN" sz="1600" dirty="0" err="1" smtClean="0">
              <a:solidFill>
                <a:srgbClr val="00B050"/>
              </a:solidFill>
            </a:rPr>
            <a:t>Creat</a:t>
          </a:r>
          <a:r>
            <a:rPr lang="en-US" altLang="zh-CN" sz="1600" dirty="0" smtClean="0">
              <a:solidFill>
                <a:srgbClr val="00B050"/>
              </a:solidFill>
            </a:rPr>
            <a:t> or Manage Shift</a:t>
          </a:r>
          <a:endParaRPr lang="zh-CN" altLang="en-US" sz="1600" dirty="0">
            <a:solidFill>
              <a:srgbClr val="00B050"/>
            </a:solidFill>
          </a:endParaRPr>
        </a:p>
      </dgm:t>
    </dgm:pt>
    <dgm:pt modelId="{0378ED81-80C6-499E-B1A0-511EB10B1EC5}" type="parTrans" cxnId="{DFEFB318-E984-4828-96AA-EA90E8741344}">
      <dgm:prSet/>
      <dgm:spPr/>
      <dgm:t>
        <a:bodyPr/>
        <a:lstStyle/>
        <a:p>
          <a:endParaRPr lang="zh-CN" altLang="en-US" sz="2000">
            <a:solidFill>
              <a:srgbClr val="000000"/>
            </a:solidFill>
          </a:endParaRPr>
        </a:p>
      </dgm:t>
    </dgm:pt>
    <dgm:pt modelId="{EAF9B53F-158A-48FB-BDF0-925C5A1A37EF}" type="sibTrans" cxnId="{DFEFB318-E984-4828-96AA-EA90E8741344}">
      <dgm:prSet/>
      <dgm:spPr/>
      <dgm:t>
        <a:bodyPr/>
        <a:lstStyle/>
        <a:p>
          <a:endParaRPr lang="zh-CN" altLang="en-US" sz="2000">
            <a:solidFill>
              <a:srgbClr val="000000"/>
            </a:solidFill>
          </a:endParaRPr>
        </a:p>
      </dgm:t>
    </dgm:pt>
    <dgm:pt modelId="{3C435381-2B8D-424F-8D9A-EF837F9202F9}">
      <dgm:prSet phldrT="[文本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CN" sz="1600" b="0" dirty="0" smtClean="0">
              <a:solidFill>
                <a:srgbClr val="00B050"/>
              </a:solidFill>
            </a:rPr>
            <a:t>Create </a:t>
          </a:r>
          <a:r>
            <a:rPr lang="en-US" altLang="zh-CN" sz="1600" b="0" dirty="0" smtClean="0">
              <a:solidFill>
                <a:srgbClr val="00B050"/>
              </a:solidFill>
            </a:rPr>
            <a:t>New Shift</a:t>
          </a:r>
          <a:endParaRPr lang="zh-CN" altLang="en-US" sz="1600" b="0" dirty="0">
            <a:solidFill>
              <a:srgbClr val="00B050"/>
            </a:solidFill>
          </a:endParaRPr>
        </a:p>
      </dgm:t>
    </dgm:pt>
    <dgm:pt modelId="{91F0F2D2-7654-46E0-9F71-DAAB4B206942}" type="parTrans" cxnId="{12041E65-E73F-4F66-9376-EE363948BBB6}">
      <dgm:prSet/>
      <dgm:spPr/>
      <dgm:t>
        <a:bodyPr/>
        <a:lstStyle/>
        <a:p>
          <a:endParaRPr lang="zh-CN" altLang="en-US" sz="2000">
            <a:solidFill>
              <a:srgbClr val="000000"/>
            </a:solidFill>
          </a:endParaRPr>
        </a:p>
      </dgm:t>
    </dgm:pt>
    <dgm:pt modelId="{79D816A3-6B28-4CA7-9FBC-555D071EC16B}" type="sibTrans" cxnId="{12041E65-E73F-4F66-9376-EE363948BBB6}">
      <dgm:prSet/>
      <dgm:spPr/>
      <dgm:t>
        <a:bodyPr/>
        <a:lstStyle/>
        <a:p>
          <a:endParaRPr lang="zh-CN" altLang="en-US" sz="2000">
            <a:solidFill>
              <a:srgbClr val="000000"/>
            </a:solidFill>
          </a:endParaRPr>
        </a:p>
      </dgm:t>
    </dgm:pt>
    <dgm:pt modelId="{E97D5427-30E2-43DD-B6AE-46618AD19558}">
      <dgm:prSet phldrT="[文本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zh-CN" altLang="en-US" sz="2000" dirty="0">
            <a:solidFill>
              <a:srgbClr val="00B050"/>
            </a:solidFill>
          </a:endParaRPr>
        </a:p>
      </dgm:t>
    </dgm:pt>
    <dgm:pt modelId="{453313A6-C619-4F63-9971-137225F018AB}" type="parTrans" cxnId="{1B7D9C9A-E6E3-44AC-987D-10832C0F1271}">
      <dgm:prSet/>
      <dgm:spPr/>
      <dgm:t>
        <a:bodyPr/>
        <a:lstStyle/>
        <a:p>
          <a:endParaRPr lang="zh-CN" altLang="en-US" sz="2000">
            <a:solidFill>
              <a:srgbClr val="000000"/>
            </a:solidFill>
          </a:endParaRPr>
        </a:p>
      </dgm:t>
    </dgm:pt>
    <dgm:pt modelId="{10343587-1092-403F-B65C-426F41220783}" type="sibTrans" cxnId="{1B7D9C9A-E6E3-44AC-987D-10832C0F1271}">
      <dgm:prSet/>
      <dgm:spPr/>
      <dgm:t>
        <a:bodyPr/>
        <a:lstStyle/>
        <a:p>
          <a:endParaRPr lang="zh-CN" altLang="en-US" sz="2000">
            <a:solidFill>
              <a:srgbClr val="000000"/>
            </a:solidFill>
          </a:endParaRPr>
        </a:p>
      </dgm:t>
    </dgm:pt>
    <dgm:pt modelId="{8E80897C-7D27-40F7-8831-F5164D20EE8E}">
      <dgm:prSet phldrT="[文本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zh-CN" altLang="en-US" sz="2000" dirty="0">
            <a:solidFill>
              <a:srgbClr val="00B050"/>
            </a:solidFill>
          </a:endParaRPr>
        </a:p>
      </dgm:t>
    </dgm:pt>
    <dgm:pt modelId="{860E22A0-A223-47BE-BBB5-4AC911F0BEFA}" type="parTrans" cxnId="{E3D8A6D4-2C5D-44D3-A33A-7D4B619FD923}">
      <dgm:prSet/>
      <dgm:spPr/>
      <dgm:t>
        <a:bodyPr/>
        <a:lstStyle/>
        <a:p>
          <a:endParaRPr lang="zh-CN" altLang="en-US" sz="2000">
            <a:solidFill>
              <a:srgbClr val="000000"/>
            </a:solidFill>
          </a:endParaRPr>
        </a:p>
      </dgm:t>
    </dgm:pt>
    <dgm:pt modelId="{738A2725-5DE7-4296-AED6-D6402755E6A8}" type="sibTrans" cxnId="{E3D8A6D4-2C5D-44D3-A33A-7D4B619FD923}">
      <dgm:prSet/>
      <dgm:spPr/>
      <dgm:t>
        <a:bodyPr/>
        <a:lstStyle/>
        <a:p>
          <a:endParaRPr lang="zh-CN" altLang="en-US" sz="2000">
            <a:solidFill>
              <a:srgbClr val="000000"/>
            </a:solidFill>
          </a:endParaRPr>
        </a:p>
      </dgm:t>
    </dgm:pt>
    <dgm:pt modelId="{9EFAB602-CD32-42CF-AA7E-5D2D7B660C63}">
      <dgm:prSet phldrT="[文本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zh-CN" altLang="en-US" sz="1400" dirty="0">
            <a:solidFill>
              <a:srgbClr val="00B050"/>
            </a:solidFill>
          </a:endParaRPr>
        </a:p>
      </dgm:t>
    </dgm:pt>
    <dgm:pt modelId="{6287D576-A0A7-47E5-987D-41B120678B74}" type="parTrans" cxnId="{7FEB1D80-D055-4725-B218-D1E5350141C1}">
      <dgm:prSet/>
      <dgm:spPr/>
      <dgm:t>
        <a:bodyPr/>
        <a:lstStyle/>
        <a:p>
          <a:endParaRPr lang="zh-CN" altLang="en-US"/>
        </a:p>
      </dgm:t>
    </dgm:pt>
    <dgm:pt modelId="{2048CA20-2B75-4277-9CB4-F041FE697F02}" type="sibTrans" cxnId="{7FEB1D80-D055-4725-B218-D1E5350141C1}">
      <dgm:prSet/>
      <dgm:spPr/>
      <dgm:t>
        <a:bodyPr/>
        <a:lstStyle/>
        <a:p>
          <a:endParaRPr lang="zh-CN" altLang="en-US"/>
        </a:p>
      </dgm:t>
    </dgm:pt>
    <dgm:pt modelId="{3F901B9C-5BD9-4EF2-9153-5E673725AFE8}">
      <dgm:prSet phldrT="[文本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CN" sz="1600" b="0" dirty="0" smtClean="0">
              <a:solidFill>
                <a:srgbClr val="00B050"/>
              </a:solidFill>
            </a:rPr>
            <a:t>Clean Shift</a:t>
          </a:r>
          <a:endParaRPr lang="zh-CN" altLang="en-US" sz="1600" b="0" dirty="0">
            <a:solidFill>
              <a:srgbClr val="00B050"/>
            </a:solidFill>
          </a:endParaRPr>
        </a:p>
      </dgm:t>
    </dgm:pt>
    <dgm:pt modelId="{3320231D-03D8-424A-A818-58A4CD1FCF95}" type="parTrans" cxnId="{F0A9E974-4462-44A4-A457-F7D62701270F}">
      <dgm:prSet/>
      <dgm:spPr/>
      <dgm:t>
        <a:bodyPr/>
        <a:lstStyle/>
        <a:p>
          <a:endParaRPr lang="zh-CN" altLang="en-US"/>
        </a:p>
      </dgm:t>
    </dgm:pt>
    <dgm:pt modelId="{804278AD-5644-4FB6-9E56-9D0FDEC78646}" type="sibTrans" cxnId="{F0A9E974-4462-44A4-A457-F7D62701270F}">
      <dgm:prSet/>
      <dgm:spPr/>
      <dgm:t>
        <a:bodyPr/>
        <a:lstStyle/>
        <a:p>
          <a:endParaRPr lang="zh-CN" altLang="en-US"/>
        </a:p>
      </dgm:t>
    </dgm:pt>
    <dgm:pt modelId="{E8399267-2B43-4B56-B742-081325D35DDA}">
      <dgm:prSet phldrT="[文本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CN" sz="1600" b="0" dirty="0" smtClean="0">
              <a:solidFill>
                <a:srgbClr val="00B050"/>
              </a:solidFill>
            </a:rPr>
            <a:t>Modify Shift</a:t>
          </a:r>
          <a:endParaRPr lang="zh-CN" altLang="en-US" sz="1600" b="0" dirty="0">
            <a:solidFill>
              <a:srgbClr val="00B050"/>
            </a:solidFill>
          </a:endParaRPr>
        </a:p>
      </dgm:t>
    </dgm:pt>
    <dgm:pt modelId="{4E1038E0-D544-4EF5-8627-66513B0EB5D2}" type="parTrans" cxnId="{8CEF9D37-17A9-4F51-B386-1D799FDE0F65}">
      <dgm:prSet/>
      <dgm:spPr/>
      <dgm:t>
        <a:bodyPr/>
        <a:lstStyle/>
        <a:p>
          <a:endParaRPr lang="zh-CN" altLang="en-US"/>
        </a:p>
      </dgm:t>
    </dgm:pt>
    <dgm:pt modelId="{4E0A9828-D0BD-431C-A3E3-E19DABB5A298}" type="sibTrans" cxnId="{8CEF9D37-17A9-4F51-B386-1D799FDE0F65}">
      <dgm:prSet/>
      <dgm:spPr/>
      <dgm:t>
        <a:bodyPr/>
        <a:lstStyle/>
        <a:p>
          <a:endParaRPr lang="zh-CN" altLang="en-US"/>
        </a:p>
      </dgm:t>
    </dgm:pt>
    <dgm:pt modelId="{16D95205-EADB-454C-8F56-62F3AB23C30B}" type="pres">
      <dgm:prSet presAssocID="{E7C38AE8-E038-4CCB-B86E-B5EEC483CF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6C9FB5E-704C-4D03-B4EF-A1BA17E6A7DE}" type="pres">
      <dgm:prSet presAssocID="{659F571C-8B5D-452D-A73C-B10A750F5C23}" presName="parentText" presStyleLbl="node1" presStyleIdx="0" presStyleCnt="1" custScaleX="39385" custScaleY="38673" custLinFactNeighborX="-23624" custLinFactNeighborY="-4843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B438DE6-30F0-4BF4-8781-DE9CB1DF3A6C}" type="pres">
      <dgm:prSet presAssocID="{659F571C-8B5D-452D-A73C-B10A750F5C23}" presName="childText" presStyleLbl="revTx" presStyleIdx="0" presStyleCnt="1" custScaleX="33851" custScaleY="49043" custLinFactNeighborX="-27945" custLinFactNeighborY="-4533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0A9E974-4462-44A4-A457-F7D62701270F}" srcId="{659F571C-8B5D-452D-A73C-B10A750F5C23}" destId="{3F901B9C-5BD9-4EF2-9153-5E673725AFE8}" srcOrd="2" destOrd="0" parTransId="{3320231D-03D8-424A-A818-58A4CD1FCF95}" sibTransId="{804278AD-5644-4FB6-9E56-9D0FDEC78646}"/>
    <dgm:cxn modelId="{6DD62E2A-530D-434A-BB69-48A6775EA994}" type="presOf" srcId="{659F571C-8B5D-452D-A73C-B10A750F5C23}" destId="{06C9FB5E-704C-4D03-B4EF-A1BA17E6A7DE}" srcOrd="0" destOrd="0" presId="urn:microsoft.com/office/officeart/2005/8/layout/vList2"/>
    <dgm:cxn modelId="{12041E65-E73F-4F66-9376-EE363948BBB6}" srcId="{659F571C-8B5D-452D-A73C-B10A750F5C23}" destId="{3C435381-2B8D-424F-8D9A-EF837F9202F9}" srcOrd="0" destOrd="0" parTransId="{91F0F2D2-7654-46E0-9F71-DAAB4B206942}" sibTransId="{79D816A3-6B28-4CA7-9FBC-555D071EC16B}"/>
    <dgm:cxn modelId="{7272754A-C3A5-44EA-BB12-7FE4453511E3}" type="presOf" srcId="{E97D5427-30E2-43DD-B6AE-46618AD19558}" destId="{CB438DE6-30F0-4BF4-8781-DE9CB1DF3A6C}" srcOrd="0" destOrd="5" presId="urn:microsoft.com/office/officeart/2005/8/layout/vList2"/>
    <dgm:cxn modelId="{182F359E-4A02-4E8E-923B-A329EF13437A}" type="presOf" srcId="{3C435381-2B8D-424F-8D9A-EF837F9202F9}" destId="{CB438DE6-30F0-4BF4-8781-DE9CB1DF3A6C}" srcOrd="0" destOrd="0" presId="urn:microsoft.com/office/officeart/2005/8/layout/vList2"/>
    <dgm:cxn modelId="{CE072D92-303C-4E31-B43B-FF4CD368A10F}" type="presOf" srcId="{3F901B9C-5BD9-4EF2-9153-5E673725AFE8}" destId="{CB438DE6-30F0-4BF4-8781-DE9CB1DF3A6C}" srcOrd="0" destOrd="2" presId="urn:microsoft.com/office/officeart/2005/8/layout/vList2"/>
    <dgm:cxn modelId="{97AE99A4-F884-441E-8A3C-E5726E42202E}" type="presOf" srcId="{8E80897C-7D27-40F7-8831-F5164D20EE8E}" destId="{CB438DE6-30F0-4BF4-8781-DE9CB1DF3A6C}" srcOrd="0" destOrd="4" presId="urn:microsoft.com/office/officeart/2005/8/layout/vList2"/>
    <dgm:cxn modelId="{8CEF9D37-17A9-4F51-B386-1D799FDE0F65}" srcId="{659F571C-8B5D-452D-A73C-B10A750F5C23}" destId="{E8399267-2B43-4B56-B742-081325D35DDA}" srcOrd="1" destOrd="0" parTransId="{4E1038E0-D544-4EF5-8627-66513B0EB5D2}" sibTransId="{4E0A9828-D0BD-431C-A3E3-E19DABB5A298}"/>
    <dgm:cxn modelId="{E3D8A6D4-2C5D-44D3-A33A-7D4B619FD923}" srcId="{659F571C-8B5D-452D-A73C-B10A750F5C23}" destId="{8E80897C-7D27-40F7-8831-F5164D20EE8E}" srcOrd="4" destOrd="0" parTransId="{860E22A0-A223-47BE-BBB5-4AC911F0BEFA}" sibTransId="{738A2725-5DE7-4296-AED6-D6402755E6A8}"/>
    <dgm:cxn modelId="{7FEB1D80-D055-4725-B218-D1E5350141C1}" srcId="{659F571C-8B5D-452D-A73C-B10A750F5C23}" destId="{9EFAB602-CD32-42CF-AA7E-5D2D7B660C63}" srcOrd="3" destOrd="0" parTransId="{6287D576-A0A7-47E5-987D-41B120678B74}" sibTransId="{2048CA20-2B75-4277-9CB4-F041FE697F02}"/>
    <dgm:cxn modelId="{261B417F-ABA8-4A0B-95DA-033337AE9240}" type="presOf" srcId="{E8399267-2B43-4B56-B742-081325D35DDA}" destId="{CB438DE6-30F0-4BF4-8781-DE9CB1DF3A6C}" srcOrd="0" destOrd="1" presId="urn:microsoft.com/office/officeart/2005/8/layout/vList2"/>
    <dgm:cxn modelId="{5EC88395-A1B1-4032-9DE0-3C9D4FB138FF}" type="presOf" srcId="{E7C38AE8-E038-4CCB-B86E-B5EEC483CF19}" destId="{16D95205-EADB-454C-8F56-62F3AB23C30B}" srcOrd="0" destOrd="0" presId="urn:microsoft.com/office/officeart/2005/8/layout/vList2"/>
    <dgm:cxn modelId="{DFEFB318-E984-4828-96AA-EA90E8741344}" srcId="{E7C38AE8-E038-4CCB-B86E-B5EEC483CF19}" destId="{659F571C-8B5D-452D-A73C-B10A750F5C23}" srcOrd="0" destOrd="0" parTransId="{0378ED81-80C6-499E-B1A0-511EB10B1EC5}" sibTransId="{EAF9B53F-158A-48FB-BDF0-925C5A1A37EF}"/>
    <dgm:cxn modelId="{1B7D9C9A-E6E3-44AC-987D-10832C0F1271}" srcId="{659F571C-8B5D-452D-A73C-B10A750F5C23}" destId="{E97D5427-30E2-43DD-B6AE-46618AD19558}" srcOrd="5" destOrd="0" parTransId="{453313A6-C619-4F63-9971-137225F018AB}" sibTransId="{10343587-1092-403F-B65C-426F41220783}"/>
    <dgm:cxn modelId="{E2D3D61E-6968-4F21-B175-632D024BCBBF}" type="presOf" srcId="{9EFAB602-CD32-42CF-AA7E-5D2D7B660C63}" destId="{CB438DE6-30F0-4BF4-8781-DE9CB1DF3A6C}" srcOrd="0" destOrd="3" presId="urn:microsoft.com/office/officeart/2005/8/layout/vList2"/>
    <dgm:cxn modelId="{1468832A-E708-4888-84D1-EAB74B293C8F}" type="presParOf" srcId="{16D95205-EADB-454C-8F56-62F3AB23C30B}" destId="{06C9FB5E-704C-4D03-B4EF-A1BA17E6A7DE}" srcOrd="0" destOrd="0" presId="urn:microsoft.com/office/officeart/2005/8/layout/vList2"/>
    <dgm:cxn modelId="{01389601-DA4E-4E1A-9B6E-BF59D2E1D4EB}" type="presParOf" srcId="{16D95205-EADB-454C-8F56-62F3AB23C30B}" destId="{CB438DE6-30F0-4BF4-8781-DE9CB1DF3A6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E562EC8-595B-4AD6-978F-8CC33BE038B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691B0CC1-5431-434F-8630-36697EE4FB90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B050"/>
              </a:solidFill>
            </a:rPr>
            <a:t>Access Control Center</a:t>
          </a:r>
          <a:endParaRPr lang="zh-CN" sz="2000" dirty="0">
            <a:solidFill>
              <a:srgbClr val="00B050"/>
            </a:solidFill>
          </a:endParaRPr>
        </a:p>
      </dgm:t>
    </dgm:pt>
    <dgm:pt modelId="{599FD58B-D7C0-4FA9-B111-30A6BEA99A36}" type="parTrans" cxnId="{82F57500-57C3-4CBB-AFF8-7387FD79CA73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89CB9048-8574-46C9-BF52-3FCCA1B95E9D}" type="sibTrans" cxnId="{82F57500-57C3-4CBB-AFF8-7387FD79CA73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ADC65D0A-A6CA-4A59-B742-C23B0681ED39}" type="pres">
      <dgm:prSet presAssocID="{9E562EC8-595B-4AD6-978F-8CC33BE038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B1FB9BD-F28E-4EE6-AEFE-D27425E7F003}" type="pres">
      <dgm:prSet presAssocID="{691B0CC1-5431-434F-8630-36697EE4FB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2F57500-57C3-4CBB-AFF8-7387FD79CA73}" srcId="{9E562EC8-595B-4AD6-978F-8CC33BE038BB}" destId="{691B0CC1-5431-434F-8630-36697EE4FB90}" srcOrd="0" destOrd="0" parTransId="{599FD58B-D7C0-4FA9-B111-30A6BEA99A36}" sibTransId="{89CB9048-8574-46C9-BF52-3FCCA1B95E9D}"/>
    <dgm:cxn modelId="{B4FCE8AB-8F87-4A19-8C4D-15B55309AC9D}" type="presOf" srcId="{691B0CC1-5431-434F-8630-36697EE4FB90}" destId="{0B1FB9BD-F28E-4EE6-AEFE-D27425E7F003}" srcOrd="0" destOrd="0" presId="urn:microsoft.com/office/officeart/2005/8/layout/vList2"/>
    <dgm:cxn modelId="{EFEF1D84-676E-419F-8A16-B5D5F062E688}" type="presOf" srcId="{9E562EC8-595B-4AD6-978F-8CC33BE038BB}" destId="{ADC65D0A-A6CA-4A59-B742-C23B0681ED39}" srcOrd="0" destOrd="0" presId="urn:microsoft.com/office/officeart/2005/8/layout/vList2"/>
    <dgm:cxn modelId="{F4DA6D4D-2684-4DBB-8B2C-815EFF397583}" type="presParOf" srcId="{ADC65D0A-A6CA-4A59-B742-C23B0681ED39}" destId="{0B1FB9BD-F28E-4EE6-AEFE-D27425E7F0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56B2E59-8384-49E4-A590-2496DE7CAD84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52E4765F-88E3-42CB-9C63-F806EAF67537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B050"/>
              </a:solidFill>
            </a:rPr>
            <a:t>Device Time Frames</a:t>
          </a:r>
          <a:endParaRPr lang="zh-CN" sz="2000" dirty="0">
            <a:solidFill>
              <a:srgbClr val="00B050"/>
            </a:solidFill>
          </a:endParaRPr>
        </a:p>
      </dgm:t>
    </dgm:pt>
    <dgm:pt modelId="{AAA75679-2223-4D76-A358-B9E04BC29EC8}" type="parTrans" cxnId="{6B1C2124-FF3F-4522-8041-3987899AA131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15203A64-50F8-4F36-8115-E3A1B16A12EE}" type="sibTrans" cxnId="{6B1C2124-FF3F-4522-8041-3987899AA131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044082AB-9AEB-450A-A372-4A57EB28219A}" type="pres">
      <dgm:prSet presAssocID="{D56B2E59-8384-49E4-A590-2496DE7CAD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AB63997-9677-461D-B96E-9B0D4E3CB8E7}" type="pres">
      <dgm:prSet presAssocID="{52E4765F-88E3-42CB-9C63-F806EAF6753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B1C2124-FF3F-4522-8041-3987899AA131}" srcId="{D56B2E59-8384-49E4-A590-2496DE7CAD84}" destId="{52E4765F-88E3-42CB-9C63-F806EAF67537}" srcOrd="0" destOrd="0" parTransId="{AAA75679-2223-4D76-A358-B9E04BC29EC8}" sibTransId="{15203A64-50F8-4F36-8115-E3A1B16A12EE}"/>
    <dgm:cxn modelId="{1034CD72-BDBF-4937-9A20-2177566F6A23}" type="presOf" srcId="{D56B2E59-8384-49E4-A590-2496DE7CAD84}" destId="{044082AB-9AEB-450A-A372-4A57EB28219A}" srcOrd="0" destOrd="0" presId="urn:microsoft.com/office/officeart/2005/8/layout/vList2"/>
    <dgm:cxn modelId="{0DEA8746-C9DB-4986-9A86-8BA574B6A449}" type="presOf" srcId="{52E4765F-88E3-42CB-9C63-F806EAF67537}" destId="{6AB63997-9677-461D-B96E-9B0D4E3CB8E7}" srcOrd="0" destOrd="0" presId="urn:microsoft.com/office/officeart/2005/8/layout/vList2"/>
    <dgm:cxn modelId="{75464CD0-D2D3-4B62-B72D-09518D94B744}" type="presParOf" srcId="{044082AB-9AEB-450A-A372-4A57EB28219A}" destId="{6AB63997-9677-461D-B96E-9B0D4E3CB8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1E3F41A-23E9-43F6-8D52-5C819D533431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40C2FC3-BFD6-4463-8EA8-081F6F87ABDE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B050"/>
              </a:solidFill>
            </a:rPr>
            <a:t>Access Control Report</a:t>
          </a:r>
          <a:endParaRPr lang="zh-CN" sz="2000" dirty="0">
            <a:solidFill>
              <a:srgbClr val="00B050"/>
            </a:solidFill>
          </a:endParaRPr>
        </a:p>
      </dgm:t>
    </dgm:pt>
    <dgm:pt modelId="{785CFD70-2C35-4683-ADF8-2525AB60D840}" type="parTrans" cxnId="{D03486AB-521E-4BA5-8B82-C506F28E84F4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6E3E9917-1613-43C0-840C-2922E746A2B3}" type="sibTrans" cxnId="{D03486AB-521E-4BA5-8B82-C506F28E84F4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A7E4E5AF-F56B-448B-B5DA-BD0917B7A4A6}" type="pres">
      <dgm:prSet presAssocID="{E1E3F41A-23E9-43F6-8D52-5C819D5334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1D8E1D9-A307-4744-A31D-68A9F10664CD}" type="pres">
      <dgm:prSet presAssocID="{E40C2FC3-BFD6-4463-8EA8-081F6F87ABD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8888243-392C-4652-B35F-A1B438F2BC12}" type="presOf" srcId="{E40C2FC3-BFD6-4463-8EA8-081F6F87ABDE}" destId="{01D8E1D9-A307-4744-A31D-68A9F10664CD}" srcOrd="0" destOrd="0" presId="urn:microsoft.com/office/officeart/2005/8/layout/vList2"/>
    <dgm:cxn modelId="{F6381DA6-A3D1-43B8-84A6-D3675053CCC6}" type="presOf" srcId="{E1E3F41A-23E9-43F6-8D52-5C819D533431}" destId="{A7E4E5AF-F56B-448B-B5DA-BD0917B7A4A6}" srcOrd="0" destOrd="0" presId="urn:microsoft.com/office/officeart/2005/8/layout/vList2"/>
    <dgm:cxn modelId="{D03486AB-521E-4BA5-8B82-C506F28E84F4}" srcId="{E1E3F41A-23E9-43F6-8D52-5C819D533431}" destId="{E40C2FC3-BFD6-4463-8EA8-081F6F87ABDE}" srcOrd="0" destOrd="0" parTransId="{785CFD70-2C35-4683-ADF8-2525AB60D840}" sibTransId="{6E3E9917-1613-43C0-840C-2922E746A2B3}"/>
    <dgm:cxn modelId="{39C86387-36DB-4B27-9EE4-C5A9A3272237}" type="presParOf" srcId="{A7E4E5AF-F56B-448B-B5DA-BD0917B7A4A6}" destId="{01D8E1D9-A307-4744-A31D-68A9F10664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1E3F41A-23E9-43F6-8D52-5C819D533431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E40C2FC3-BFD6-4463-8EA8-081F6F87ABDE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B050"/>
              </a:solidFill>
            </a:rPr>
            <a:t>Door User Report</a:t>
          </a:r>
          <a:endParaRPr lang="zh-CN" sz="2000" dirty="0">
            <a:solidFill>
              <a:srgbClr val="00B050"/>
            </a:solidFill>
          </a:endParaRPr>
        </a:p>
      </dgm:t>
    </dgm:pt>
    <dgm:pt modelId="{785CFD70-2C35-4683-ADF8-2525AB60D840}" type="parTrans" cxnId="{D03486AB-521E-4BA5-8B82-C506F28E84F4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6E3E9917-1613-43C0-840C-2922E746A2B3}" type="sibTrans" cxnId="{D03486AB-521E-4BA5-8B82-C506F28E84F4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A7E4E5AF-F56B-448B-B5DA-BD0917B7A4A6}" type="pres">
      <dgm:prSet presAssocID="{E1E3F41A-23E9-43F6-8D52-5C819D5334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1D8E1D9-A307-4744-A31D-68A9F10664CD}" type="pres">
      <dgm:prSet presAssocID="{E40C2FC3-BFD6-4463-8EA8-081F6F87ABD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17452C1-3E78-4FDD-93CE-DDE6F771EF7D}" type="presOf" srcId="{E40C2FC3-BFD6-4463-8EA8-081F6F87ABDE}" destId="{01D8E1D9-A307-4744-A31D-68A9F10664CD}" srcOrd="0" destOrd="0" presId="urn:microsoft.com/office/officeart/2005/8/layout/vList2"/>
    <dgm:cxn modelId="{D03486AB-521E-4BA5-8B82-C506F28E84F4}" srcId="{E1E3F41A-23E9-43F6-8D52-5C819D533431}" destId="{E40C2FC3-BFD6-4463-8EA8-081F6F87ABDE}" srcOrd="0" destOrd="0" parTransId="{785CFD70-2C35-4683-ADF8-2525AB60D840}" sibTransId="{6E3E9917-1613-43C0-840C-2922E746A2B3}"/>
    <dgm:cxn modelId="{6E651BA6-77B7-47D3-B163-A30A68CE4F72}" type="presOf" srcId="{E1E3F41A-23E9-43F6-8D52-5C819D533431}" destId="{A7E4E5AF-F56B-448B-B5DA-BD0917B7A4A6}" srcOrd="0" destOrd="0" presId="urn:microsoft.com/office/officeart/2005/8/layout/vList2"/>
    <dgm:cxn modelId="{7615969D-0A7D-4BDB-B407-CA8F401BF730}" type="presParOf" srcId="{A7E4E5AF-F56B-448B-B5DA-BD0917B7A4A6}" destId="{01D8E1D9-A307-4744-A31D-68A9F10664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0A81A90-A151-44F7-A7D7-3A73E0182E0E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18566000-E05D-476D-91F1-348750E36354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B050"/>
              </a:solidFill>
            </a:rPr>
            <a:t>Complete Report</a:t>
          </a:r>
          <a:endParaRPr lang="zh-CN" sz="2000" dirty="0">
            <a:solidFill>
              <a:srgbClr val="00B050"/>
            </a:solidFill>
          </a:endParaRPr>
        </a:p>
      </dgm:t>
    </dgm:pt>
    <dgm:pt modelId="{7E11952E-2692-4D08-AE02-18014551DFEB}" type="parTrans" cxnId="{A7607433-36FB-4B6D-9186-D48C10E7C9E7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C0665B1B-028E-4D3B-A9CA-B74B8163FF00}" type="sibTrans" cxnId="{A7607433-36FB-4B6D-9186-D48C10E7C9E7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CB2687DC-80A4-432F-874B-5E07CEC9A719}" type="pres">
      <dgm:prSet presAssocID="{E0A81A90-A151-44F7-A7D7-3A73E0182E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4F3A2FD-C8F6-4235-95EC-6C6DD369766C}" type="pres">
      <dgm:prSet presAssocID="{18566000-E05D-476D-91F1-348750E3635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291B4B2-C551-4B36-A823-E77873352E2B}" type="presOf" srcId="{18566000-E05D-476D-91F1-348750E36354}" destId="{54F3A2FD-C8F6-4235-95EC-6C6DD369766C}" srcOrd="0" destOrd="0" presId="urn:microsoft.com/office/officeart/2005/8/layout/vList2"/>
    <dgm:cxn modelId="{C5E5B993-BF56-4716-A3E1-B6701E4D1FF6}" type="presOf" srcId="{E0A81A90-A151-44F7-A7D7-3A73E0182E0E}" destId="{CB2687DC-80A4-432F-874B-5E07CEC9A719}" srcOrd="0" destOrd="0" presId="urn:microsoft.com/office/officeart/2005/8/layout/vList2"/>
    <dgm:cxn modelId="{A7607433-36FB-4B6D-9186-D48C10E7C9E7}" srcId="{E0A81A90-A151-44F7-A7D7-3A73E0182E0E}" destId="{18566000-E05D-476D-91F1-348750E36354}" srcOrd="0" destOrd="0" parTransId="{7E11952E-2692-4D08-AE02-18014551DFEB}" sibTransId="{C0665B1B-028E-4D3B-A9CA-B74B8163FF00}"/>
    <dgm:cxn modelId="{CBCB7827-13B0-4F31-8AEA-51B3981C3B2C}" type="presParOf" srcId="{CB2687DC-80A4-432F-874B-5E07CEC9A719}" destId="{54F3A2FD-C8F6-4235-95EC-6C6DD369766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8FE7CF5-B858-478C-B1CA-8C94919DBC2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D1BC62CC-A725-43F0-99F2-0BD9674CB435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B050"/>
              </a:solidFill>
            </a:rPr>
            <a:t>Summary Report</a:t>
          </a:r>
          <a:endParaRPr lang="zh-CN" sz="2000" dirty="0">
            <a:solidFill>
              <a:srgbClr val="00B050"/>
            </a:solidFill>
          </a:endParaRPr>
        </a:p>
      </dgm:t>
    </dgm:pt>
    <dgm:pt modelId="{4E1CB559-DA98-4FDF-A20E-D3B1D201B92F}" type="parTrans" cxnId="{F2662217-A4F7-46D1-82B3-5754327644B8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E071108F-C045-4979-9CE5-ACDE147BAD9E}" type="sibTrans" cxnId="{F2662217-A4F7-46D1-82B3-5754327644B8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37ACB39B-187B-41C5-8ABA-02C7DAF9A1F6}" type="pres">
      <dgm:prSet presAssocID="{38FE7CF5-B858-478C-B1CA-8C94919DBC2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1D03CF9-4FB0-4F1E-9B2F-9508AFA8D866}" type="pres">
      <dgm:prSet presAssocID="{D1BC62CC-A725-43F0-99F2-0BD9674CB43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BCAB235-1B16-460B-9AF8-5B7C44705393}" type="presOf" srcId="{38FE7CF5-B858-478C-B1CA-8C94919DBC2C}" destId="{37ACB39B-187B-41C5-8ABA-02C7DAF9A1F6}" srcOrd="0" destOrd="0" presId="urn:microsoft.com/office/officeart/2005/8/layout/vList2"/>
    <dgm:cxn modelId="{F2662217-A4F7-46D1-82B3-5754327644B8}" srcId="{38FE7CF5-B858-478C-B1CA-8C94919DBC2C}" destId="{D1BC62CC-A725-43F0-99F2-0BD9674CB435}" srcOrd="0" destOrd="0" parTransId="{4E1CB559-DA98-4FDF-A20E-D3B1D201B92F}" sibTransId="{E071108F-C045-4979-9CE5-ACDE147BAD9E}"/>
    <dgm:cxn modelId="{81749B1F-F97B-4331-A55D-E47C6E1ACDD7}" type="presOf" srcId="{D1BC62CC-A725-43F0-99F2-0BD9674CB435}" destId="{B1D03CF9-4FB0-4F1E-9B2F-9508AFA8D866}" srcOrd="0" destOrd="0" presId="urn:microsoft.com/office/officeart/2005/8/layout/vList2"/>
    <dgm:cxn modelId="{F6A1402C-4D4A-4401-8C2E-2B36C6DDFB73}" type="presParOf" srcId="{37ACB39B-187B-41C5-8ABA-02C7DAF9A1F6}" destId="{B1D03CF9-4FB0-4F1E-9B2F-9508AFA8D86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1395D51-CF3D-433C-98C4-E08E335F90F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45DB216D-E327-42E3-B416-536CC74C1405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B050"/>
              </a:solidFill>
            </a:rPr>
            <a:t>Late / Absent Report</a:t>
          </a:r>
          <a:endParaRPr lang="zh-CN" sz="2000" dirty="0">
            <a:solidFill>
              <a:srgbClr val="00B050"/>
            </a:solidFill>
          </a:endParaRPr>
        </a:p>
      </dgm:t>
    </dgm:pt>
    <dgm:pt modelId="{1F1DF621-8ECB-443D-8030-1B2F2CCC92B0}" type="parTrans" cxnId="{B9ACA2E4-67B9-4564-ADB7-B76D789AADBF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5BAE4BA5-AB98-40D3-8C58-66A2FD50E4B4}" type="sibTrans" cxnId="{B9ACA2E4-67B9-4564-ADB7-B76D789AADBF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E81F3855-C57F-4A53-A4E3-194429C1B334}" type="pres">
      <dgm:prSet presAssocID="{21395D51-CF3D-433C-98C4-E08E335F90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7171AC7-26CD-4DC9-B1AD-AE46BFEDAF0F}" type="pres">
      <dgm:prSet presAssocID="{45DB216D-E327-42E3-B416-536CC74C140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31C5215-7D14-4584-B17A-189DE566EC54}" type="presOf" srcId="{45DB216D-E327-42E3-B416-536CC74C1405}" destId="{17171AC7-26CD-4DC9-B1AD-AE46BFEDAF0F}" srcOrd="0" destOrd="0" presId="urn:microsoft.com/office/officeart/2005/8/layout/vList2"/>
    <dgm:cxn modelId="{B9ACA2E4-67B9-4564-ADB7-B76D789AADBF}" srcId="{21395D51-CF3D-433C-98C4-E08E335F90F3}" destId="{45DB216D-E327-42E3-B416-536CC74C1405}" srcOrd="0" destOrd="0" parTransId="{1F1DF621-8ECB-443D-8030-1B2F2CCC92B0}" sibTransId="{5BAE4BA5-AB98-40D3-8C58-66A2FD50E4B4}"/>
    <dgm:cxn modelId="{4677AF60-713A-4EB5-ACF8-436FB6567A6B}" type="presOf" srcId="{21395D51-CF3D-433C-98C4-E08E335F90F3}" destId="{E81F3855-C57F-4A53-A4E3-194429C1B334}" srcOrd="0" destOrd="0" presId="urn:microsoft.com/office/officeart/2005/8/layout/vList2"/>
    <dgm:cxn modelId="{7EA2D719-5B71-4723-BAD4-7A01E57F174C}" type="presParOf" srcId="{E81F3855-C57F-4A53-A4E3-194429C1B334}" destId="{17171AC7-26CD-4DC9-B1AD-AE46BFEDAF0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5BEC3A1-105B-4650-ACC1-8AB5B14E2FA9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D81CC709-A143-45E1-9022-86F7AF048E8B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B050"/>
              </a:solidFill>
            </a:rPr>
            <a:t>Jobs Code Report</a:t>
          </a:r>
          <a:endParaRPr lang="zh-CN" sz="2000" dirty="0">
            <a:solidFill>
              <a:srgbClr val="00B050"/>
            </a:solidFill>
          </a:endParaRPr>
        </a:p>
      </dgm:t>
    </dgm:pt>
    <dgm:pt modelId="{77E5E054-E05E-41EB-9F47-3074E5404EF7}" type="parTrans" cxnId="{F0EDB248-AE62-4385-BCBF-80BBCDD71A1D}">
      <dgm:prSet/>
      <dgm:spPr/>
      <dgm:t>
        <a:bodyPr/>
        <a:lstStyle/>
        <a:p>
          <a:endParaRPr lang="zh-CN" altLang="en-US"/>
        </a:p>
      </dgm:t>
    </dgm:pt>
    <dgm:pt modelId="{F7231D26-3AB7-45EF-8A22-8E6EE1DEBE55}" type="sibTrans" cxnId="{F0EDB248-AE62-4385-BCBF-80BBCDD71A1D}">
      <dgm:prSet/>
      <dgm:spPr/>
      <dgm:t>
        <a:bodyPr/>
        <a:lstStyle/>
        <a:p>
          <a:endParaRPr lang="zh-CN" altLang="en-US"/>
        </a:p>
      </dgm:t>
    </dgm:pt>
    <dgm:pt modelId="{02B4FAF7-1D43-4B50-9891-974FE170682C}" type="pres">
      <dgm:prSet presAssocID="{F5BEC3A1-105B-4650-ACC1-8AB5B14E2F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8AC4A02F-F4F9-468B-896A-C9707F2C2D1B}" type="pres">
      <dgm:prSet presAssocID="{D81CC709-A143-45E1-9022-86F7AF048E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0EDB248-AE62-4385-BCBF-80BBCDD71A1D}" srcId="{F5BEC3A1-105B-4650-ACC1-8AB5B14E2FA9}" destId="{D81CC709-A143-45E1-9022-86F7AF048E8B}" srcOrd="0" destOrd="0" parTransId="{77E5E054-E05E-41EB-9F47-3074E5404EF7}" sibTransId="{F7231D26-3AB7-45EF-8A22-8E6EE1DEBE55}"/>
    <dgm:cxn modelId="{083F1696-C768-4578-8F87-4486AB3F9315}" type="presOf" srcId="{D81CC709-A143-45E1-9022-86F7AF048E8B}" destId="{8AC4A02F-F4F9-468B-896A-C9707F2C2D1B}" srcOrd="0" destOrd="0" presId="urn:microsoft.com/office/officeart/2005/8/layout/vList2"/>
    <dgm:cxn modelId="{C166C8E1-B9F5-403C-ADBF-084758374B8C}" type="presOf" srcId="{F5BEC3A1-105B-4650-ACC1-8AB5B14E2FA9}" destId="{02B4FAF7-1D43-4B50-9891-974FE170682C}" srcOrd="0" destOrd="0" presId="urn:microsoft.com/office/officeart/2005/8/layout/vList2"/>
    <dgm:cxn modelId="{571AA360-5D76-42D1-B6BD-2AC151285191}" type="presParOf" srcId="{02B4FAF7-1D43-4B50-9891-974FE170682C}" destId="{8AC4A02F-F4F9-468B-896A-C9707F2C2D1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A5ED919-4255-4F9F-AF0A-5A36CD014104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28C2B6F6-3A13-44A7-8D91-845B81E77542}">
      <dgm:prSet custT="1"/>
      <dgm:spPr/>
      <dgm:t>
        <a:bodyPr/>
        <a:lstStyle/>
        <a:p>
          <a:pPr rtl="0"/>
          <a:r>
            <a:rPr lang="en-US" sz="2000" dirty="0" smtClean="0">
              <a:solidFill>
                <a:srgbClr val="00B050"/>
              </a:solidFill>
            </a:rPr>
            <a:t>Custom Report</a:t>
          </a:r>
          <a:endParaRPr lang="zh-CN" sz="2000" dirty="0">
            <a:solidFill>
              <a:srgbClr val="00B050"/>
            </a:solidFill>
          </a:endParaRPr>
        </a:p>
      </dgm:t>
    </dgm:pt>
    <dgm:pt modelId="{EF613C83-7162-4EDA-9086-9EE68EF6D357}" type="parTrans" cxnId="{04A646DC-8F67-4D1C-A49E-60FE56257F01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0B15D084-244D-4F46-8472-31FFF8D9ED43}" type="sibTrans" cxnId="{04A646DC-8F67-4D1C-A49E-60FE56257F01}">
      <dgm:prSet/>
      <dgm:spPr/>
      <dgm:t>
        <a:bodyPr/>
        <a:lstStyle/>
        <a:p>
          <a:endParaRPr lang="zh-CN" altLang="en-US">
            <a:solidFill>
              <a:srgbClr val="00B050"/>
            </a:solidFill>
          </a:endParaRPr>
        </a:p>
      </dgm:t>
    </dgm:pt>
    <dgm:pt modelId="{35BE885F-EE44-48C7-9E0D-758FE5ACE6EB}" type="pres">
      <dgm:prSet presAssocID="{4A5ED919-4255-4F9F-AF0A-5A36CD0141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1B824EA-E265-4C52-82C4-4776D1D6B1C4}" type="pres">
      <dgm:prSet presAssocID="{28C2B6F6-3A13-44A7-8D91-845B81E77542}" presName="parentText" presStyleLbl="node1" presStyleIdx="0" presStyleCnt="1" custLinFactNeighborX="347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FE00554-A5F8-478D-8CD0-30DC4B88BB64}" type="presOf" srcId="{28C2B6F6-3A13-44A7-8D91-845B81E77542}" destId="{11B824EA-E265-4C52-82C4-4776D1D6B1C4}" srcOrd="0" destOrd="0" presId="urn:microsoft.com/office/officeart/2005/8/layout/vList2"/>
    <dgm:cxn modelId="{488DE08A-F9BA-4F3D-A864-E01C59489F11}" type="presOf" srcId="{4A5ED919-4255-4F9F-AF0A-5A36CD014104}" destId="{35BE885F-EE44-48C7-9E0D-758FE5ACE6EB}" srcOrd="0" destOrd="0" presId="urn:microsoft.com/office/officeart/2005/8/layout/vList2"/>
    <dgm:cxn modelId="{04A646DC-8F67-4D1C-A49E-60FE56257F01}" srcId="{4A5ED919-4255-4F9F-AF0A-5A36CD014104}" destId="{28C2B6F6-3A13-44A7-8D91-845B81E77542}" srcOrd="0" destOrd="0" parTransId="{EF613C83-7162-4EDA-9086-9EE68EF6D357}" sibTransId="{0B15D084-244D-4F46-8472-31FFF8D9ED43}"/>
    <dgm:cxn modelId="{12CB1FE8-D74B-4FBF-A4C1-35D73E2B7BCF}" type="presParOf" srcId="{35BE885F-EE44-48C7-9E0D-758FE5ACE6EB}" destId="{11B824EA-E265-4C52-82C4-4776D1D6B1C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89EC95-A2EE-4F67-940E-37FFA34C9873}">
      <dsp:nvSpPr>
        <dsp:cNvPr id="0" name=""/>
        <dsp:cNvSpPr/>
      </dsp:nvSpPr>
      <dsp:spPr>
        <a:xfrm>
          <a:off x="674345" y="0"/>
          <a:ext cx="2491396" cy="7613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 smtClean="0">
              <a:solidFill>
                <a:srgbClr val="00B050"/>
              </a:solidFill>
            </a:rPr>
            <a:t>AIM </a:t>
          </a:r>
          <a:r>
            <a:rPr lang="en-US" altLang="zh-CN" sz="1600" kern="1200" dirty="0" err="1" smtClean="0">
              <a:solidFill>
                <a:srgbClr val="00B050"/>
              </a:solidFill>
            </a:rPr>
            <a:t>CrossChex</a:t>
          </a:r>
          <a:r>
            <a:rPr lang="en-US" altLang="zh-CN" sz="1600" kern="1200" dirty="0" smtClean="0">
              <a:solidFill>
                <a:srgbClr val="00B050"/>
              </a:solidFill>
            </a:rPr>
            <a:t> </a:t>
          </a:r>
          <a:endParaRPr lang="zh-CN" altLang="en-US" sz="1600" kern="1200" dirty="0">
            <a:solidFill>
              <a:srgbClr val="00B050"/>
            </a:solidFill>
          </a:endParaRPr>
        </a:p>
      </dsp:txBody>
      <dsp:txXfrm>
        <a:off x="674345" y="0"/>
        <a:ext cx="2491396" cy="761328"/>
      </dsp:txXfrm>
    </dsp:sp>
    <dsp:sp modelId="{F830C1AD-3B54-42E7-9180-8D5B81753734}">
      <dsp:nvSpPr>
        <dsp:cNvPr id="0" name=""/>
        <dsp:cNvSpPr/>
      </dsp:nvSpPr>
      <dsp:spPr>
        <a:xfrm>
          <a:off x="677650" y="898644"/>
          <a:ext cx="2484786" cy="76286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 smtClean="0">
              <a:solidFill>
                <a:srgbClr val="00B050"/>
              </a:solidFill>
            </a:rPr>
            <a:t>AIM </a:t>
          </a:r>
          <a:r>
            <a:rPr lang="en-US" altLang="zh-CN" sz="1600" kern="1200" dirty="0" err="1" smtClean="0">
              <a:solidFill>
                <a:srgbClr val="00B050"/>
              </a:solidFill>
            </a:rPr>
            <a:t>IntelliSight</a:t>
          </a:r>
          <a:endParaRPr lang="zh-CN" altLang="en-US" sz="1600" kern="1200" dirty="0">
            <a:solidFill>
              <a:srgbClr val="00B050"/>
            </a:solidFill>
          </a:endParaRPr>
        </a:p>
      </dsp:txBody>
      <dsp:txXfrm>
        <a:off x="677650" y="898644"/>
        <a:ext cx="2484786" cy="762864"/>
      </dsp:txXfrm>
    </dsp:sp>
    <dsp:sp modelId="{3666A43B-28E0-42EB-9718-E538B4723795}">
      <dsp:nvSpPr>
        <dsp:cNvPr id="0" name=""/>
        <dsp:cNvSpPr/>
      </dsp:nvSpPr>
      <dsp:spPr>
        <a:xfrm>
          <a:off x="1584217" y="1798824"/>
          <a:ext cx="671652" cy="10479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eaVert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>
              <a:solidFill>
                <a:srgbClr val="00B050"/>
              </a:solidFill>
            </a:rPr>
            <a:t>……</a:t>
          </a:r>
          <a:endParaRPr lang="zh-CN" altLang="en-US" sz="1600" b="1" kern="1200" dirty="0">
            <a:solidFill>
              <a:srgbClr val="00B050"/>
            </a:solidFill>
          </a:endParaRPr>
        </a:p>
      </dsp:txBody>
      <dsp:txXfrm>
        <a:off x="1584217" y="1798824"/>
        <a:ext cx="671652" cy="10479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26957-CCB0-4911-A028-DCC1F5BB4B44}">
      <dsp:nvSpPr>
        <dsp:cNvPr id="0" name=""/>
        <dsp:cNvSpPr/>
      </dsp:nvSpPr>
      <dsp:spPr>
        <a:xfrm>
          <a:off x="165756" y="0"/>
          <a:ext cx="1562438" cy="707872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 smtClean="0">
              <a:solidFill>
                <a:srgbClr val="00B050"/>
              </a:solidFill>
            </a:rPr>
            <a:t>Multi-shift management</a:t>
          </a:r>
          <a:endParaRPr lang="zh-CN" altLang="en-US" sz="1600" kern="1200" dirty="0">
            <a:solidFill>
              <a:srgbClr val="00B050"/>
            </a:solidFill>
          </a:endParaRPr>
        </a:p>
      </dsp:txBody>
      <dsp:txXfrm>
        <a:off x="200311" y="34555"/>
        <a:ext cx="1493328" cy="638762"/>
      </dsp:txXfrm>
    </dsp:sp>
    <dsp:sp modelId="{D0E8AF0E-F0D7-44C8-AA77-291DD567E02D}">
      <dsp:nvSpPr>
        <dsp:cNvPr id="0" name=""/>
        <dsp:cNvSpPr/>
      </dsp:nvSpPr>
      <dsp:spPr>
        <a:xfrm>
          <a:off x="481067" y="1213878"/>
          <a:ext cx="1103110" cy="257564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 smtClean="0">
              <a:solidFill>
                <a:srgbClr val="00B050"/>
              </a:solidFill>
            </a:rPr>
            <a:t>Overtime</a:t>
          </a:r>
          <a:endParaRPr lang="zh-CN" altLang="en-US" sz="1600" kern="1200" dirty="0" smtClean="0">
            <a:solidFill>
              <a:srgbClr val="00B050"/>
            </a:solidFill>
          </a:endParaRPr>
        </a:p>
      </dsp:txBody>
      <dsp:txXfrm>
        <a:off x="493640" y="1226451"/>
        <a:ext cx="1077964" cy="232418"/>
      </dsp:txXfrm>
    </dsp:sp>
    <dsp:sp modelId="{55939FB9-4283-40E8-BF53-85F5E2723F0D}">
      <dsp:nvSpPr>
        <dsp:cNvPr id="0" name=""/>
        <dsp:cNvSpPr/>
      </dsp:nvSpPr>
      <dsp:spPr>
        <a:xfrm>
          <a:off x="157836" y="2218281"/>
          <a:ext cx="1722295" cy="658455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 smtClean="0">
              <a:solidFill>
                <a:srgbClr val="00B050"/>
              </a:solidFill>
            </a:rPr>
            <a:t>User defined reports </a:t>
          </a:r>
          <a:endParaRPr lang="zh-CN" altLang="en-US" sz="1600" kern="1200" dirty="0" smtClean="0">
            <a:solidFill>
              <a:srgbClr val="00B050"/>
            </a:solidFill>
          </a:endParaRPr>
        </a:p>
      </dsp:txBody>
      <dsp:txXfrm>
        <a:off x="189979" y="2250424"/>
        <a:ext cx="1658009" cy="5941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7544E-D524-4334-B3FC-0C7DD5F501AA}">
      <dsp:nvSpPr>
        <dsp:cNvPr id="0" name=""/>
        <dsp:cNvSpPr/>
      </dsp:nvSpPr>
      <dsp:spPr>
        <a:xfrm>
          <a:off x="-4926160" y="-736137"/>
          <a:ext cx="5720746" cy="5720746"/>
        </a:xfrm>
        <a:prstGeom prst="blockArc">
          <a:avLst>
            <a:gd name="adj1" fmla="val 18900000"/>
            <a:gd name="adj2" fmla="val 2700000"/>
            <a:gd name="adj3" fmla="val 37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C8D53F-8B4F-4021-B3C6-8755DE5AAE5D}">
      <dsp:nvSpPr>
        <dsp:cNvPr id="0" name=""/>
        <dsp:cNvSpPr/>
      </dsp:nvSpPr>
      <dsp:spPr>
        <a:xfrm>
          <a:off x="111255" y="442731"/>
          <a:ext cx="8738736" cy="4213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78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>
              <a:solidFill>
                <a:srgbClr val="00B050"/>
              </a:solidFill>
            </a:rPr>
            <a:t>User-friendly </a:t>
          </a:r>
          <a:r>
            <a:rPr lang="en-US" altLang="zh-CN" sz="2000" kern="1200" dirty="0" smtClean="0">
              <a:solidFill>
                <a:srgbClr val="00B050"/>
              </a:solidFill>
            </a:rPr>
            <a:t>and Intuitive interface makes operation easy and simple</a:t>
          </a:r>
          <a:endParaRPr lang="zh-CN" altLang="en-US" sz="2000" kern="1200" dirty="0">
            <a:solidFill>
              <a:srgbClr val="00B050"/>
            </a:solidFill>
          </a:endParaRPr>
        </a:p>
      </dsp:txBody>
      <dsp:txXfrm>
        <a:off x="111255" y="442731"/>
        <a:ext cx="8738736" cy="421366"/>
      </dsp:txXfrm>
    </dsp:sp>
    <dsp:sp modelId="{81DA5C96-EE0F-41D3-8940-7128AA11EBB6}">
      <dsp:nvSpPr>
        <dsp:cNvPr id="0" name=""/>
        <dsp:cNvSpPr/>
      </dsp:nvSpPr>
      <dsp:spPr>
        <a:xfrm>
          <a:off x="126349" y="412127"/>
          <a:ext cx="462280" cy="4825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C895F1-128E-4EDC-A1F4-3E8FAD1E4AC9}">
      <dsp:nvSpPr>
        <dsp:cNvPr id="0" name=""/>
        <dsp:cNvSpPr/>
      </dsp:nvSpPr>
      <dsp:spPr>
        <a:xfrm>
          <a:off x="497159" y="1312708"/>
          <a:ext cx="8341643" cy="642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78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>
              <a:solidFill>
                <a:srgbClr val="00B050"/>
              </a:solidFill>
            </a:rPr>
            <a:t>Multi-department  staff management provides shifts management, access control, and various types of report </a:t>
          </a:r>
          <a:endParaRPr lang="zh-CN" altLang="en-US" sz="2000" kern="1200" dirty="0">
            <a:solidFill>
              <a:srgbClr val="00B050"/>
            </a:solidFill>
          </a:endParaRPr>
        </a:p>
      </dsp:txBody>
      <dsp:txXfrm>
        <a:off x="497159" y="1312708"/>
        <a:ext cx="8341643" cy="642506"/>
      </dsp:txXfrm>
    </dsp:sp>
    <dsp:sp modelId="{9F3E30E6-765A-4318-9717-A3CDD4E3487B}">
      <dsp:nvSpPr>
        <dsp:cNvPr id="0" name=""/>
        <dsp:cNvSpPr/>
      </dsp:nvSpPr>
      <dsp:spPr>
        <a:xfrm>
          <a:off x="501064" y="1392675"/>
          <a:ext cx="462280" cy="4825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CFE4B-7F8C-4B13-AC4C-008C5448E0A9}">
      <dsp:nvSpPr>
        <dsp:cNvPr id="0" name=""/>
        <dsp:cNvSpPr/>
      </dsp:nvSpPr>
      <dsp:spPr>
        <a:xfrm>
          <a:off x="497159" y="2293256"/>
          <a:ext cx="8341643" cy="642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78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>
              <a:solidFill>
                <a:srgbClr val="00B050"/>
              </a:solidFill>
            </a:rPr>
            <a:t>Customizable settings of time attendance and access control meets different needs of various industries</a:t>
          </a:r>
        </a:p>
      </dsp:txBody>
      <dsp:txXfrm>
        <a:off x="497159" y="2293256"/>
        <a:ext cx="8341643" cy="642506"/>
      </dsp:txXfrm>
    </dsp:sp>
    <dsp:sp modelId="{E45AFC8A-7D09-4DED-8E2D-CABA28926531}">
      <dsp:nvSpPr>
        <dsp:cNvPr id="0" name=""/>
        <dsp:cNvSpPr/>
      </dsp:nvSpPr>
      <dsp:spPr>
        <a:xfrm>
          <a:off x="501064" y="2373222"/>
          <a:ext cx="462280" cy="4825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4704C-7EC2-433E-934C-520DE431F35A}">
      <dsp:nvSpPr>
        <dsp:cNvPr id="0" name=""/>
        <dsp:cNvSpPr/>
      </dsp:nvSpPr>
      <dsp:spPr>
        <a:xfrm>
          <a:off x="176277" y="3268264"/>
          <a:ext cx="8608693" cy="6535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878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>
              <a:solidFill>
                <a:srgbClr val="00B050"/>
              </a:solidFill>
            </a:rPr>
            <a:t>Operating environment-Window XP</a:t>
          </a:r>
          <a:r>
            <a:rPr lang="zh-CN" altLang="en-US" sz="2000" kern="1200" dirty="0" smtClean="0">
              <a:solidFill>
                <a:srgbClr val="00B050"/>
              </a:solidFill>
            </a:rPr>
            <a:t>，</a:t>
          </a:r>
          <a:r>
            <a:rPr lang="en-US" altLang="zh-CN" sz="2000" kern="1200" dirty="0" smtClean="0">
              <a:solidFill>
                <a:srgbClr val="00B050"/>
              </a:solidFill>
            </a:rPr>
            <a:t>Windows7, and above</a:t>
          </a:r>
          <a:endParaRPr lang="zh-CN" altLang="en-US" sz="2000" kern="1200" dirty="0">
            <a:solidFill>
              <a:srgbClr val="00B050"/>
            </a:solidFill>
          </a:endParaRPr>
        </a:p>
      </dsp:txBody>
      <dsp:txXfrm>
        <a:off x="176277" y="3268264"/>
        <a:ext cx="8608693" cy="653584"/>
      </dsp:txXfrm>
    </dsp:sp>
    <dsp:sp modelId="{C13EF895-B658-4B42-86AD-03BC76A018D1}">
      <dsp:nvSpPr>
        <dsp:cNvPr id="0" name=""/>
        <dsp:cNvSpPr/>
      </dsp:nvSpPr>
      <dsp:spPr>
        <a:xfrm>
          <a:off x="113984" y="3351551"/>
          <a:ext cx="487010" cy="4870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A3473-A142-497B-B703-B1D766D92E01}">
      <dsp:nvSpPr>
        <dsp:cNvPr id="0" name=""/>
        <dsp:cNvSpPr/>
      </dsp:nvSpPr>
      <dsp:spPr>
        <a:xfrm>
          <a:off x="0" y="0"/>
          <a:ext cx="400109" cy="40010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16DC5C-2D01-4809-A91A-2A9C837C18BA}">
      <dsp:nvSpPr>
        <dsp:cNvPr id="0" name=""/>
        <dsp:cNvSpPr/>
      </dsp:nvSpPr>
      <dsp:spPr>
        <a:xfrm>
          <a:off x="200054" y="0"/>
          <a:ext cx="2196945" cy="4001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00B050"/>
              </a:solidFill>
            </a:rPr>
            <a:t>Efficient  Update</a:t>
          </a:r>
          <a:endParaRPr lang="zh-CN" sz="1900" kern="1200" dirty="0">
            <a:solidFill>
              <a:srgbClr val="00B050"/>
            </a:solidFill>
          </a:endParaRPr>
        </a:p>
      </dsp:txBody>
      <dsp:txXfrm>
        <a:off x="200054" y="0"/>
        <a:ext cx="2196945" cy="4001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5FFA83-8012-44D1-B3CF-8CF084722940}">
      <dsp:nvSpPr>
        <dsp:cNvPr id="0" name=""/>
        <dsp:cNvSpPr/>
      </dsp:nvSpPr>
      <dsp:spPr>
        <a:xfrm>
          <a:off x="0" y="0"/>
          <a:ext cx="400109" cy="40010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C1D698-238C-42FC-8F97-ABD876AE9BAD}">
      <dsp:nvSpPr>
        <dsp:cNvPr id="0" name=""/>
        <dsp:cNvSpPr/>
      </dsp:nvSpPr>
      <dsp:spPr>
        <a:xfrm>
          <a:off x="200054" y="0"/>
          <a:ext cx="2124937" cy="4001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00B050"/>
              </a:solidFill>
            </a:rPr>
            <a:t>Optional Period </a:t>
          </a:r>
          <a:endParaRPr lang="zh-CN" sz="1900" kern="1200" dirty="0">
            <a:solidFill>
              <a:srgbClr val="00B050"/>
            </a:solidFill>
          </a:endParaRPr>
        </a:p>
      </dsp:txBody>
      <dsp:txXfrm>
        <a:off x="200054" y="0"/>
        <a:ext cx="2124937" cy="4001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2AC228-A320-43FC-91EA-F432932ECCD5}">
      <dsp:nvSpPr>
        <dsp:cNvPr id="0" name=""/>
        <dsp:cNvSpPr/>
      </dsp:nvSpPr>
      <dsp:spPr>
        <a:xfrm>
          <a:off x="0" y="0"/>
          <a:ext cx="400110" cy="40011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A77262-55F8-49AC-B22E-756B64C657B3}">
      <dsp:nvSpPr>
        <dsp:cNvPr id="0" name=""/>
        <dsp:cNvSpPr/>
      </dsp:nvSpPr>
      <dsp:spPr>
        <a:xfrm>
          <a:off x="200055" y="0"/>
          <a:ext cx="2160434" cy="4001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B050"/>
              </a:solidFill>
            </a:rPr>
            <a:t>Access To  Manual</a:t>
          </a:r>
          <a:endParaRPr lang="zh-CN" sz="1800" kern="1200" dirty="0">
            <a:solidFill>
              <a:srgbClr val="00B050"/>
            </a:solidFill>
          </a:endParaRPr>
        </a:p>
      </dsp:txBody>
      <dsp:txXfrm>
        <a:off x="200055" y="0"/>
        <a:ext cx="2160434" cy="4001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DFDD6-66EC-498F-AD47-3B52EB138B28}">
      <dsp:nvSpPr>
        <dsp:cNvPr id="0" name=""/>
        <dsp:cNvSpPr/>
      </dsp:nvSpPr>
      <dsp:spPr>
        <a:xfrm>
          <a:off x="0" y="0"/>
          <a:ext cx="400109" cy="40010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E7D866-C7F9-4C42-A502-D35B8E33130B}">
      <dsp:nvSpPr>
        <dsp:cNvPr id="0" name=""/>
        <dsp:cNvSpPr/>
      </dsp:nvSpPr>
      <dsp:spPr>
        <a:xfrm>
          <a:off x="200054" y="0"/>
          <a:ext cx="2196945" cy="4001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00B050"/>
              </a:solidFill>
            </a:rPr>
            <a:t>Close All Windows</a:t>
          </a:r>
          <a:endParaRPr lang="zh-CN" sz="1900" kern="1200" dirty="0">
            <a:solidFill>
              <a:srgbClr val="00B050"/>
            </a:solidFill>
          </a:endParaRPr>
        </a:p>
      </dsp:txBody>
      <dsp:txXfrm>
        <a:off x="200054" y="0"/>
        <a:ext cx="2196945" cy="4001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B52517-8F3D-4FAD-8065-87559C7F3382}">
      <dsp:nvSpPr>
        <dsp:cNvPr id="0" name=""/>
        <dsp:cNvSpPr/>
      </dsp:nvSpPr>
      <dsp:spPr>
        <a:xfrm>
          <a:off x="0" y="54031"/>
          <a:ext cx="7632848" cy="46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Company settings must be configured before using the software.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22846" y="76877"/>
        <a:ext cx="7587156" cy="42230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69E67-94BF-435A-800E-F727B7FD03FC}">
      <dsp:nvSpPr>
        <dsp:cNvPr id="0" name=""/>
        <dsp:cNvSpPr/>
      </dsp:nvSpPr>
      <dsp:spPr>
        <a:xfrm>
          <a:off x="0" y="207"/>
          <a:ext cx="3126247" cy="3999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Department Management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19522" y="19729"/>
        <a:ext cx="3087203" cy="36085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B5961C-788D-435A-BD77-C43C9E30226E}">
      <dsp:nvSpPr>
        <dsp:cNvPr id="0" name=""/>
        <dsp:cNvSpPr/>
      </dsp:nvSpPr>
      <dsp:spPr>
        <a:xfrm>
          <a:off x="1" y="144017"/>
          <a:ext cx="2295252" cy="56160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 smtClean="0">
              <a:solidFill>
                <a:srgbClr val="000000"/>
              </a:solidFill>
            </a:rPr>
            <a:t> </a:t>
          </a:r>
          <a:r>
            <a:rPr lang="en-US" altLang="zh-CN" sz="1600" kern="1200" dirty="0" err="1" smtClean="0">
              <a:solidFill>
                <a:srgbClr val="00B050"/>
              </a:solidFill>
              <a:latin typeface="Arial" charset="0"/>
              <a:ea typeface="宋体" pitchFamily="2" charset="-122"/>
              <a:cs typeface="+mn-cs"/>
            </a:rPr>
            <a:t>Creat</a:t>
          </a:r>
          <a:r>
            <a:rPr lang="en-US" altLang="zh-CN" sz="1600" kern="1200" dirty="0" smtClean="0">
              <a:solidFill>
                <a:srgbClr val="00B050"/>
              </a:solidFill>
              <a:latin typeface="Arial" charset="0"/>
              <a:ea typeface="宋体" pitchFamily="2" charset="-122"/>
              <a:cs typeface="+mn-cs"/>
            </a:rPr>
            <a:t> New Department</a:t>
          </a:r>
          <a:endParaRPr lang="zh-CN" altLang="en-US" sz="1600" kern="1200" dirty="0">
            <a:solidFill>
              <a:srgbClr val="00B050"/>
            </a:solidFill>
            <a:latin typeface="Arial" charset="0"/>
            <a:ea typeface="宋体" pitchFamily="2" charset="-122"/>
            <a:cs typeface="+mn-cs"/>
          </a:endParaRPr>
        </a:p>
      </dsp:txBody>
      <dsp:txXfrm>
        <a:off x="1" y="144017"/>
        <a:ext cx="2295252" cy="561606"/>
      </dsp:txXfrm>
    </dsp:sp>
    <dsp:sp modelId="{3031FC82-3046-4F32-A873-AEE910ABCF94}">
      <dsp:nvSpPr>
        <dsp:cNvPr id="0" name=""/>
        <dsp:cNvSpPr/>
      </dsp:nvSpPr>
      <dsp:spPr>
        <a:xfrm>
          <a:off x="0" y="906782"/>
          <a:ext cx="2295252" cy="5626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 smtClean="0">
              <a:solidFill>
                <a:srgbClr val="00B050"/>
              </a:solidFill>
              <a:latin typeface="Arial" charset="0"/>
              <a:ea typeface="宋体" pitchFamily="2" charset="-122"/>
              <a:cs typeface="+mn-cs"/>
            </a:rPr>
            <a:t>Allocate  Department</a:t>
          </a:r>
          <a:endParaRPr lang="zh-CN" altLang="en-US" sz="1600" kern="1200" dirty="0">
            <a:solidFill>
              <a:srgbClr val="00B050"/>
            </a:solidFill>
            <a:latin typeface="Arial" charset="0"/>
            <a:ea typeface="宋体" pitchFamily="2" charset="-122"/>
            <a:cs typeface="+mn-cs"/>
          </a:endParaRPr>
        </a:p>
      </dsp:txBody>
      <dsp:txXfrm>
        <a:off x="0" y="906782"/>
        <a:ext cx="2295252" cy="562699"/>
      </dsp:txXfrm>
    </dsp:sp>
    <dsp:sp modelId="{E4817D65-B822-4BA6-ACD9-6C5D049A1A72}">
      <dsp:nvSpPr>
        <dsp:cNvPr id="0" name=""/>
        <dsp:cNvSpPr/>
      </dsp:nvSpPr>
      <dsp:spPr>
        <a:xfrm>
          <a:off x="1" y="1670641"/>
          <a:ext cx="2295252" cy="56160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 smtClean="0">
              <a:solidFill>
                <a:srgbClr val="00B050"/>
              </a:solidFill>
              <a:latin typeface="Arial" charset="0"/>
              <a:ea typeface="宋体" pitchFamily="2" charset="-122"/>
              <a:cs typeface="+mn-cs"/>
            </a:rPr>
            <a:t>Change Department </a:t>
          </a:r>
          <a:endParaRPr lang="zh-CN" altLang="en-US" sz="1600" kern="1200" dirty="0">
            <a:solidFill>
              <a:srgbClr val="00B050"/>
            </a:solidFill>
            <a:latin typeface="Arial" charset="0"/>
            <a:ea typeface="宋体" pitchFamily="2" charset="-122"/>
            <a:cs typeface="+mn-cs"/>
          </a:endParaRPr>
        </a:p>
      </dsp:txBody>
      <dsp:txXfrm>
        <a:off x="1" y="1670641"/>
        <a:ext cx="2295252" cy="56160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59791-F0C0-426F-B309-63526A2AF267}">
      <dsp:nvSpPr>
        <dsp:cNvPr id="0" name=""/>
        <dsp:cNvSpPr/>
      </dsp:nvSpPr>
      <dsp:spPr>
        <a:xfrm>
          <a:off x="288037" y="0"/>
          <a:ext cx="2434798" cy="41264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B050"/>
              </a:solidFill>
            </a:rPr>
            <a:t>Overtime Settings Center</a:t>
          </a:r>
          <a:endParaRPr lang="zh-CN" altLang="en-US" sz="1600" kern="1200" dirty="0">
            <a:solidFill>
              <a:srgbClr val="00B050"/>
            </a:solidFill>
          </a:endParaRPr>
        </a:p>
      </dsp:txBody>
      <dsp:txXfrm>
        <a:off x="288037" y="0"/>
        <a:ext cx="2434798" cy="41264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9FB5E-704C-4D03-B4EF-A1BA17E6A7DE}">
      <dsp:nvSpPr>
        <dsp:cNvPr id="0" name=""/>
        <dsp:cNvSpPr/>
      </dsp:nvSpPr>
      <dsp:spPr>
        <a:xfrm>
          <a:off x="407426" y="168921"/>
          <a:ext cx="2400909" cy="4628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 err="1" smtClean="0">
              <a:solidFill>
                <a:srgbClr val="00B050"/>
              </a:solidFill>
            </a:rPr>
            <a:t>Creat</a:t>
          </a:r>
          <a:r>
            <a:rPr lang="en-US" altLang="zh-CN" sz="1600" kern="1200" dirty="0" smtClean="0">
              <a:solidFill>
                <a:srgbClr val="00B050"/>
              </a:solidFill>
            </a:rPr>
            <a:t> or Manage Shift</a:t>
          </a:r>
          <a:endParaRPr lang="zh-CN" altLang="en-US" sz="1600" kern="1200" dirty="0">
            <a:solidFill>
              <a:srgbClr val="00B050"/>
            </a:solidFill>
          </a:endParaRPr>
        </a:p>
      </dsp:txBody>
      <dsp:txXfrm>
        <a:off x="430022" y="191517"/>
        <a:ext cx="2355717" cy="417689"/>
      </dsp:txXfrm>
    </dsp:sp>
    <dsp:sp modelId="{CB438DE6-30F0-4BF4-8781-DE9CB1DF3A6C}">
      <dsp:nvSpPr>
        <dsp:cNvPr id="0" name=""/>
        <dsp:cNvSpPr/>
      </dsp:nvSpPr>
      <dsp:spPr>
        <a:xfrm>
          <a:off x="312694" y="874452"/>
          <a:ext cx="2063556" cy="795131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CN" sz="1600" b="0" kern="1200" dirty="0" smtClean="0">
              <a:solidFill>
                <a:srgbClr val="00B050"/>
              </a:solidFill>
            </a:rPr>
            <a:t>Create </a:t>
          </a:r>
          <a:r>
            <a:rPr lang="en-US" altLang="zh-CN" sz="1600" b="0" kern="1200" dirty="0" smtClean="0">
              <a:solidFill>
                <a:srgbClr val="00B050"/>
              </a:solidFill>
            </a:rPr>
            <a:t>New Shift</a:t>
          </a:r>
          <a:endParaRPr lang="zh-CN" altLang="en-US" sz="1600" b="0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CN" sz="1600" b="0" kern="1200" dirty="0" smtClean="0">
              <a:solidFill>
                <a:srgbClr val="00B050"/>
              </a:solidFill>
            </a:rPr>
            <a:t>Modify Shift</a:t>
          </a:r>
          <a:endParaRPr lang="zh-CN" altLang="en-US" sz="1600" b="0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CN" sz="1600" b="0" kern="1200" dirty="0" smtClean="0">
              <a:solidFill>
                <a:srgbClr val="00B050"/>
              </a:solidFill>
            </a:rPr>
            <a:t>Clean Shift</a:t>
          </a:r>
          <a:endParaRPr lang="zh-CN" altLang="en-US" sz="1600" b="0" kern="1200" dirty="0">
            <a:solidFill>
              <a:srgbClr val="00B05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1400" kern="1200" dirty="0">
            <a:solidFill>
              <a:srgbClr val="00B05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000" kern="1200" dirty="0">
            <a:solidFill>
              <a:srgbClr val="00B05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CN" altLang="en-US" sz="2000" kern="1200" dirty="0">
            <a:solidFill>
              <a:srgbClr val="00B050"/>
            </a:solidFill>
          </a:endParaRPr>
        </a:p>
      </dsp:txBody>
      <dsp:txXfrm>
        <a:off x="312694" y="874452"/>
        <a:ext cx="2063556" cy="79513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FB9BD-F28E-4EE6-AEFE-D27425E7F003}">
      <dsp:nvSpPr>
        <dsp:cNvPr id="0" name=""/>
        <dsp:cNvSpPr/>
      </dsp:nvSpPr>
      <dsp:spPr>
        <a:xfrm>
          <a:off x="0" y="218"/>
          <a:ext cx="2749471" cy="3996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Access Control Center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19510" y="19728"/>
        <a:ext cx="2710451" cy="36065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B63997-9677-461D-B96E-9B0D4E3CB8E7}">
      <dsp:nvSpPr>
        <dsp:cNvPr id="0" name=""/>
        <dsp:cNvSpPr/>
      </dsp:nvSpPr>
      <dsp:spPr>
        <a:xfrm>
          <a:off x="0" y="218"/>
          <a:ext cx="2536592" cy="3996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Device Time Frames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19510" y="19728"/>
        <a:ext cx="2497572" cy="36065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8E1D9-A307-4744-A31D-68A9F10664CD}">
      <dsp:nvSpPr>
        <dsp:cNvPr id="0" name=""/>
        <dsp:cNvSpPr/>
      </dsp:nvSpPr>
      <dsp:spPr>
        <a:xfrm>
          <a:off x="0" y="103"/>
          <a:ext cx="2838215" cy="3999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Access Control Report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19522" y="19625"/>
        <a:ext cx="2799171" cy="36085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8E1D9-A307-4744-A31D-68A9F10664CD}">
      <dsp:nvSpPr>
        <dsp:cNvPr id="0" name=""/>
        <dsp:cNvSpPr/>
      </dsp:nvSpPr>
      <dsp:spPr>
        <a:xfrm>
          <a:off x="0" y="218"/>
          <a:ext cx="2193229" cy="3996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Door User Report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19510" y="19728"/>
        <a:ext cx="2154209" cy="36065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3A2FD-C8F6-4235-95EC-6C6DD369766C}">
      <dsp:nvSpPr>
        <dsp:cNvPr id="0" name=""/>
        <dsp:cNvSpPr/>
      </dsp:nvSpPr>
      <dsp:spPr>
        <a:xfrm>
          <a:off x="0" y="218"/>
          <a:ext cx="2122697" cy="3996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Complete Report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19510" y="19728"/>
        <a:ext cx="2083677" cy="36065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03CF9-4FB0-4F1E-9B2F-9508AFA8D866}">
      <dsp:nvSpPr>
        <dsp:cNvPr id="0" name=""/>
        <dsp:cNvSpPr/>
      </dsp:nvSpPr>
      <dsp:spPr>
        <a:xfrm>
          <a:off x="0" y="218"/>
          <a:ext cx="2122697" cy="3996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Summary Report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19510" y="19728"/>
        <a:ext cx="2083677" cy="36065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71AC7-26CD-4DC9-B1AD-AE46BFEDAF0F}">
      <dsp:nvSpPr>
        <dsp:cNvPr id="0" name=""/>
        <dsp:cNvSpPr/>
      </dsp:nvSpPr>
      <dsp:spPr>
        <a:xfrm>
          <a:off x="0" y="218"/>
          <a:ext cx="2518894" cy="3996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Late / Absent Report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19510" y="19728"/>
        <a:ext cx="2479874" cy="36065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4A02F-F4F9-468B-896A-C9707F2C2D1B}">
      <dsp:nvSpPr>
        <dsp:cNvPr id="0" name=""/>
        <dsp:cNvSpPr/>
      </dsp:nvSpPr>
      <dsp:spPr>
        <a:xfrm>
          <a:off x="0" y="218"/>
          <a:ext cx="2250937" cy="3996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Jobs Code Report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19510" y="19728"/>
        <a:ext cx="2211917" cy="36065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824EA-E265-4C52-82C4-4776D1D6B1C4}">
      <dsp:nvSpPr>
        <dsp:cNvPr id="0" name=""/>
        <dsp:cNvSpPr/>
      </dsp:nvSpPr>
      <dsp:spPr>
        <a:xfrm>
          <a:off x="0" y="218"/>
          <a:ext cx="1907895" cy="3996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B050"/>
              </a:solidFill>
            </a:rPr>
            <a:t>Custom Report</a:t>
          </a:r>
          <a:endParaRPr lang="zh-CN" sz="2000" kern="1200" dirty="0">
            <a:solidFill>
              <a:srgbClr val="00B050"/>
            </a:solidFill>
          </a:endParaRPr>
        </a:p>
      </dsp:txBody>
      <dsp:txXfrm>
        <a:off x="19510" y="19728"/>
        <a:ext cx="1868875" cy="3606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+Icon#1">
  <dgm:title val="可变宽度列表"/>
  <dgm:desc val="用于强调不同重要性的项。合适于大量的 1 级文本。每个形状的宽度分别由自己的文本决定。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diagrams.loki3.com/VaryingWidthList+Icon#2">
  <dgm:title val="可变宽度列表"/>
  <dgm:desc val="用于强调不同重要性的项。合适于大量的 1 级文本。每个形状的宽度分别由自己的文本决定。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diagrams.loki3.com/VaryingWidthList+Icon#3">
  <dgm:title val="可变宽度列表"/>
  <dgm:desc val="用于强调不同重要性的项。合适于大量的 1 级文本。每个形状的宽度分别由自己的文本决定。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DFD31B-FBF2-41F4-A2F7-01E9A6A70C14}" type="datetimeFigureOut">
              <a:rPr lang="zh-CN" altLang="en-US"/>
              <a:pPr>
                <a:defRPr/>
              </a:pPr>
              <a:t>2014/1/9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AD8A40-F998-4CF3-868A-0D5B4842D9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4897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D8A40-F998-4CF3-868A-0D5B4842D9E3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121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D8A40-F998-4CF3-868A-0D5B4842D9E3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822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0DE8E-1461-490B-8311-368BEE8322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059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81884-FC24-48EB-ABEC-D232D6C1B3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71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2B196-7CB6-431E-B51C-B470C8CEFA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35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4A87C-3E8E-49F3-996A-DF91B4F6C6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66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9F119-8B93-4530-A390-541338E75F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161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57BEF-2887-44AA-9B04-640B853876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275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77E45-D1B8-444B-9BF7-81A6451F9F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544FC-B442-47EA-9F8F-A0238734A3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13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7AF9F-AA85-47BE-8B54-2317CFD0FC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63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6402E-0C9F-4693-9073-41139F9DBC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65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1D04A-D3A7-492A-8829-598D97943E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493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519E3-31EA-4586-9641-2B624907BF35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E419F-7CA5-4B88-AAFA-94803841D78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54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93B6F-40C9-40BB-BAA8-71B9A0ED0FF2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98310-1A84-4FD0-A16E-6940DA5A72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79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D85A7-5F22-4761-B4EF-B8E7DA610060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0D679-6339-4E68-B0DD-4FA2CC192C4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70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8E759-8317-4CB6-A418-C7525668772F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742C8-3CF1-4AEC-9BB2-62688F70FB0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38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23B45-457E-44B1-BD23-991A81FA099D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58DAB-EBA6-4EA2-A115-D3D8DFAFB3F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3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308E3-B750-4A8C-95A4-EBB70D5110C8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B6DCB-1449-44DE-8FF2-302B094AEDF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30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7E96D-1CDF-4AA3-B233-7080FD929B72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39338-9566-4919-8E76-9F8967E69B1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20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05E82-2542-4204-82BC-ED7CFE258DF1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ECC3D-7EA4-478A-9EFE-97061836310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941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F009C-39EE-4524-9092-82C3067D2028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34C18-B5D9-42DF-A0B6-F4E520603F5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86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336FA-62E7-4016-9085-9A6D8530ACB6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93A46-6A2B-4196-BC7F-12CACB78F71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89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8C1BE-E273-482E-99FE-1AB02C9E90DA}" type="datetime1">
              <a:rPr lang="zh-CN" altLang="en-US"/>
              <a:pPr>
                <a:defRPr/>
              </a:pPr>
              <a:t>2014/1/9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E1F96-39D7-4D0F-B782-FF5743BD1B7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F5616BF-3B5B-4AE2-BA41-5A7B0E62D0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9745E03-5ABE-4191-A50E-F0547E3331E5}" type="datetime1">
              <a:rPr lang="zh-CN" altLang="en-US"/>
              <a:pPr>
                <a:defRPr/>
              </a:pPr>
              <a:t>2014/1/9</a:t>
            </a:fld>
            <a:endParaRPr lang="zh-CN" altLang="en-US" sz="1800"/>
          </a:p>
        </p:txBody>
      </p:sp>
      <p:sp>
        <p:nvSpPr>
          <p:cNvPr id="4101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8263D46-6C17-40CA-88AA-FE3A46708D29}" type="slidenum">
              <a:rPr lang="zh-CN" altLang="en-US"/>
              <a:pPr>
                <a:defRPr/>
              </a:pPr>
              <a:t>‹#›</a:t>
            </a:fld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2" r:id="rId1"/>
    <p:sldLayoutId id="2147484993" r:id="rId2"/>
    <p:sldLayoutId id="2147484994" r:id="rId3"/>
    <p:sldLayoutId id="2147484995" r:id="rId4"/>
    <p:sldLayoutId id="2147484996" r:id="rId5"/>
    <p:sldLayoutId id="2147484997" r:id="rId6"/>
    <p:sldLayoutId id="2147484998" r:id="rId7"/>
    <p:sldLayoutId id="2147484999" r:id="rId8"/>
    <p:sldLayoutId id="2147485000" r:id="rId9"/>
    <p:sldLayoutId id="2147485001" r:id="rId10"/>
    <p:sldLayoutId id="2147485002" r:id="rId11"/>
  </p:sldLayoutIdLst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8.png"/><Relationship Id="rId10" Type="http://schemas.microsoft.com/office/2007/relationships/diagramDrawing" Target="../diagrams/drawing2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diagramLayout" Target="../diagrams/layout7.xml"/><Relationship Id="rId3" Type="http://schemas.openxmlformats.org/officeDocument/2006/relationships/diagramLayout" Target="../diagrams/layout4.xml"/><Relationship Id="rId21" Type="http://schemas.microsoft.com/office/2007/relationships/diagramDrawing" Target="../diagrams/drawing7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diagramData" Target="../diagrams/data7.xml"/><Relationship Id="rId25" Type="http://schemas.openxmlformats.org/officeDocument/2006/relationships/image" Target="../media/image17.png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20" Type="http://schemas.openxmlformats.org/officeDocument/2006/relationships/diagramColors" Target="../diagrams/colors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24" Type="http://schemas.openxmlformats.org/officeDocument/2006/relationships/image" Target="../media/image16.png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23" Type="http://schemas.openxmlformats.org/officeDocument/2006/relationships/image" Target="../media/image15.png"/><Relationship Id="rId10" Type="http://schemas.openxmlformats.org/officeDocument/2006/relationships/diagramColors" Target="../diagrams/colors5.xml"/><Relationship Id="rId19" Type="http://schemas.openxmlformats.org/officeDocument/2006/relationships/diagramQuickStyle" Target="../diagrams/quickStyle7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Relationship Id="rId2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8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2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microsoft.com/office/2007/relationships/diagramDrawing" Target="../diagrams/drawing12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11.xml"/><Relationship Id="rId12" Type="http://schemas.openxmlformats.org/officeDocument/2006/relationships/diagramColors" Target="../diagrams/colors1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11" Type="http://schemas.openxmlformats.org/officeDocument/2006/relationships/diagramQuickStyle" Target="../diagrams/quickStyle12.xml"/><Relationship Id="rId5" Type="http://schemas.openxmlformats.org/officeDocument/2006/relationships/diagramLayout" Target="../diagrams/layout11.xml"/><Relationship Id="rId10" Type="http://schemas.openxmlformats.org/officeDocument/2006/relationships/diagramLayout" Target="../diagrams/layout12.xml"/><Relationship Id="rId4" Type="http://schemas.openxmlformats.org/officeDocument/2006/relationships/diagramData" Target="../diagrams/data11.xml"/><Relationship Id="rId9" Type="http://schemas.openxmlformats.org/officeDocument/2006/relationships/diagramData" Target="../diagrams/data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6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27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28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29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30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31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32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35.png"/><Relationship Id="rId7" Type="http://schemas.openxmlformats.org/officeDocument/2006/relationships/diagramColors" Target="../diagrams/colors21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ChangeArrowheads="1"/>
          </p:cNvSpPr>
          <p:nvPr/>
        </p:nvSpPr>
        <p:spPr bwMode="auto">
          <a:xfrm>
            <a:off x="214313" y="6528767"/>
            <a:ext cx="2413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altLang="zh-CN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Copyright </a:t>
            </a:r>
            <a:r>
              <a:rPr lang="en-US" altLang="zh-CN" sz="900" b="1" i="1" dirty="0">
                <a:solidFill>
                  <a:schemeClr val="bg1"/>
                </a:solidFill>
                <a:sym typeface="Calibri" pitchFamily="34" charset="0"/>
              </a:rPr>
              <a:t>©</a:t>
            </a:r>
            <a:r>
              <a:rPr lang="en-US" altLang="zh-CN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2001-201</a:t>
            </a:r>
            <a:r>
              <a:rPr lang="zh-CN" altLang="en-US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3</a:t>
            </a:r>
            <a:r>
              <a:rPr lang="en-US" altLang="zh-CN" sz="900" b="1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Anviz Global Inc. USA</a:t>
            </a:r>
            <a:endParaRPr lang="zh-CN" altLang="en-US" sz="1800" dirty="0"/>
          </a:p>
        </p:txBody>
      </p:sp>
      <p:sp>
        <p:nvSpPr>
          <p:cNvPr id="6" name="TextBox 3"/>
          <p:cNvSpPr>
            <a:spLocks noChangeArrowheads="1"/>
          </p:cNvSpPr>
          <p:nvPr/>
        </p:nvSpPr>
        <p:spPr bwMode="auto">
          <a:xfrm>
            <a:off x="1331640" y="5111997"/>
            <a:ext cx="32403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Comic Sans MS" pitchFamily="66" charset="0"/>
              </a:rPr>
              <a:t>Anviz Online Training Lesson </a:t>
            </a:r>
            <a:r>
              <a:rPr lang="en-US" altLang="zh-CN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Comic Sans MS" pitchFamily="66" charset="0"/>
              </a:rPr>
              <a:t>7</a:t>
            </a:r>
            <a:endParaRPr lang="zh-CN" altLang="en-US" sz="2800" b="1" dirty="0">
              <a:solidFill>
                <a:schemeClr val="bg1"/>
              </a:solidFill>
              <a:latin typeface="Segoe UI" pitchFamily="34" charset="0"/>
              <a:ea typeface="宋体" charset="-122"/>
              <a:sym typeface="Comic Sans MS" pitchFamily="66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403449" y="5688061"/>
            <a:ext cx="6408911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83508" y="5832077"/>
            <a:ext cx="50726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Comic Sans MS" pitchFamily="66" charset="0"/>
              </a:rPr>
              <a:t>      Anviz </a:t>
            </a:r>
            <a:r>
              <a:rPr lang="en-US" altLang="zh-CN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Comic Sans MS" pitchFamily="66" charset="0"/>
              </a:rPr>
              <a:t>International</a:t>
            </a:r>
            <a:r>
              <a:rPr lang="zh-CN" alt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Comic Sans MS" pitchFamily="66" charset="0"/>
              </a:rPr>
              <a:t> Technical Support Team</a:t>
            </a:r>
            <a:endParaRPr lang="zh-CN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4644008" y="4785056"/>
            <a:ext cx="32403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Segoe UI" pitchFamily="34" charset="0"/>
                <a:ea typeface="宋体" charset="-122"/>
                <a:sym typeface="Comic Sans MS" pitchFamily="66" charset="0"/>
              </a:rPr>
              <a:t>AIM </a:t>
            </a:r>
            <a:r>
              <a:rPr lang="en-US" altLang="zh-CN" sz="2800" b="1" dirty="0" err="1" smtClean="0">
                <a:solidFill>
                  <a:schemeClr val="bg1"/>
                </a:solidFill>
                <a:latin typeface="Segoe UI" pitchFamily="34" charset="0"/>
                <a:ea typeface="宋体" charset="-122"/>
                <a:sym typeface="Comic Sans MS" pitchFamily="66" charset="0"/>
              </a:rPr>
              <a:t>CrossChex</a:t>
            </a:r>
            <a:r>
              <a:rPr lang="en-US" altLang="zh-CN" sz="2800" b="1" dirty="0" smtClean="0">
                <a:solidFill>
                  <a:schemeClr val="bg1"/>
                </a:solidFill>
                <a:latin typeface="Segoe UI" pitchFamily="34" charset="0"/>
                <a:ea typeface="宋体" charset="-122"/>
                <a:sym typeface="Comic Sans MS" pitchFamily="66" charset="0"/>
              </a:rPr>
              <a:t>  </a:t>
            </a: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Segoe UI" pitchFamily="34" charset="0"/>
                <a:ea typeface="宋体" charset="-122"/>
                <a:sym typeface="Comic Sans MS" pitchFamily="66" charset="0"/>
              </a:rPr>
              <a:t>-Standard Version</a:t>
            </a:r>
            <a:endParaRPr lang="zh-CN" altLang="en-US" sz="2000" b="1" dirty="0">
              <a:solidFill>
                <a:schemeClr val="bg1"/>
              </a:solidFill>
              <a:latin typeface="Segoe UI" pitchFamily="34" charset="0"/>
              <a:ea typeface="宋体" charset="-122"/>
              <a:sym typeface="Comic Sans MS" pitchFamily="66" charset="0"/>
            </a:endParaRPr>
          </a:p>
        </p:txBody>
      </p:sp>
      <p:pic>
        <p:nvPicPr>
          <p:cNvPr id="2" name="Picture 2" descr="H:\All_in_one\Anviz Distribution Channels Price List\AIM-anviz intelligent management\Crosschex\crosschex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8520" y="4515241"/>
            <a:ext cx="1584176" cy="182089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2160240" y="332656"/>
            <a:ext cx="70202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                   What is AIM </a:t>
            </a:r>
            <a:r>
              <a:rPr lang="en-US" altLang="zh-CN" b="1" dirty="0" err="1" smtClean="0">
                <a:solidFill>
                  <a:schemeClr val="bg1"/>
                </a:solidFill>
              </a:rPr>
              <a:t>CrossChex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6388" name="内容占位符 4"/>
          <p:cNvSpPr>
            <a:spLocks noGrp="1"/>
          </p:cNvSpPr>
          <p:nvPr>
            <p:ph idx="1"/>
          </p:nvPr>
        </p:nvSpPr>
        <p:spPr>
          <a:xfrm>
            <a:off x="571472" y="1216702"/>
            <a:ext cx="8247290" cy="7001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altLang="zh-CN" sz="2000" kern="1200" dirty="0" smtClean="0">
                <a:solidFill>
                  <a:srgbClr val="00B050"/>
                </a:solidFill>
              </a:rPr>
              <a:t>AIM </a:t>
            </a:r>
            <a:r>
              <a:rPr lang="en-US" altLang="zh-CN" sz="2000" kern="1200" dirty="0">
                <a:solidFill>
                  <a:srgbClr val="00B050"/>
                </a:solidFill>
              </a:rPr>
              <a:t>is an Integrated Security Management System, supporting all </a:t>
            </a:r>
            <a:r>
              <a:rPr lang="en-US" altLang="zh-CN" sz="2000" kern="1200" dirty="0" err="1">
                <a:solidFill>
                  <a:srgbClr val="00B050"/>
                </a:solidFill>
              </a:rPr>
              <a:t>Anviz</a:t>
            </a:r>
            <a:r>
              <a:rPr lang="en-US" altLang="zh-CN" sz="2000" kern="1200" dirty="0">
                <a:solidFill>
                  <a:srgbClr val="00B050"/>
                </a:solidFill>
              </a:rPr>
              <a:t> biometric, surveillance and RFID products.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FontTx/>
              <a:buNone/>
            </a:pPr>
            <a:endParaRPr lang="en-US" altLang="zh-CN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134" y="2564905"/>
            <a:ext cx="2460754" cy="295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1275747269"/>
              </p:ext>
            </p:extLst>
          </p:nvPr>
        </p:nvGraphicFramePr>
        <p:xfrm>
          <a:off x="3713820" y="2598441"/>
          <a:ext cx="3840087" cy="2846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7407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/>
      <p:bldGraphic spid="3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39"/>
          <p:cNvGrpSpPr>
            <a:grpSpLocks/>
          </p:cNvGrpSpPr>
          <p:nvPr/>
        </p:nvGrpSpPr>
        <p:grpSpPr bwMode="auto">
          <a:xfrm>
            <a:off x="395536" y="5157191"/>
            <a:ext cx="5399485" cy="1700809"/>
            <a:chOff x="0" y="0"/>
            <a:chExt cx="6337548" cy="1476737"/>
          </a:xfrm>
        </p:grpSpPr>
        <p:pic>
          <p:nvPicPr>
            <p:cNvPr id="43" name="Picture 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190" y="371837"/>
              <a:ext cx="6229350" cy="1104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2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966" y="37668"/>
              <a:ext cx="234315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圆角矩形 28"/>
            <p:cNvSpPr>
              <a:spLocks noChangeArrowheads="1"/>
            </p:cNvSpPr>
            <p:nvPr/>
          </p:nvSpPr>
          <p:spPr bwMode="auto">
            <a:xfrm>
              <a:off x="0" y="0"/>
              <a:ext cx="6337548" cy="1476737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accent5">
                  <a:lumMod val="75000"/>
                </a:scheme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7" name="Group 35"/>
          <p:cNvGrpSpPr>
            <a:grpSpLocks/>
          </p:cNvGrpSpPr>
          <p:nvPr/>
        </p:nvGrpSpPr>
        <p:grpSpPr bwMode="auto">
          <a:xfrm>
            <a:off x="2123728" y="1268760"/>
            <a:ext cx="2448272" cy="1296145"/>
            <a:chOff x="0" y="0"/>
            <a:chExt cx="2101482" cy="942650"/>
          </a:xfrm>
        </p:grpSpPr>
        <p:pic>
          <p:nvPicPr>
            <p:cNvPr id="38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9016" y="129909"/>
              <a:ext cx="762000" cy="638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2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2165" y="720079"/>
              <a:ext cx="1819275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圆角矩形 28"/>
            <p:cNvSpPr>
              <a:spLocks noChangeArrowheads="1"/>
            </p:cNvSpPr>
            <p:nvPr/>
          </p:nvSpPr>
          <p:spPr bwMode="auto">
            <a:xfrm>
              <a:off x="0" y="0"/>
              <a:ext cx="2101482" cy="94265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accent5">
                  <a:lumMod val="75000"/>
                </a:scheme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5940152" y="188640"/>
            <a:ext cx="36004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AIM </a:t>
            </a:r>
            <a:r>
              <a:rPr lang="en-US" altLang="zh-CN" b="1" dirty="0" err="1" smtClean="0">
                <a:solidFill>
                  <a:schemeClr val="bg1"/>
                </a:solidFill>
              </a:rPr>
              <a:t>CrossChex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r>
              <a:rPr lang="en-US" altLang="zh-CN" sz="1800" b="1" dirty="0" smtClean="0">
                <a:solidFill>
                  <a:schemeClr val="bg1"/>
                </a:solidFill>
              </a:rPr>
              <a:t>-standard version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下箭头 6"/>
          <p:cNvSpPr/>
          <p:nvPr/>
        </p:nvSpPr>
        <p:spPr>
          <a:xfrm>
            <a:off x="3211302" y="3933056"/>
            <a:ext cx="352586" cy="36574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4499992" y="3140968"/>
            <a:ext cx="504056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graphicFrame>
        <p:nvGraphicFramePr>
          <p:cNvPr id="9" name="图示 8"/>
          <p:cNvGraphicFramePr/>
          <p:nvPr>
            <p:extLst>
              <p:ext uri="{D42A27DB-BD31-4B8C-83A1-F6EECF244321}">
                <p14:modId xmlns:p14="http://schemas.microsoft.com/office/powerpoint/2010/main" val="1204126599"/>
              </p:ext>
            </p:extLst>
          </p:nvPr>
        </p:nvGraphicFramePr>
        <p:xfrm>
          <a:off x="5004048" y="2143116"/>
          <a:ext cx="2736304" cy="3374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右箭头 9"/>
          <p:cNvSpPr/>
          <p:nvPr/>
        </p:nvSpPr>
        <p:spPr>
          <a:xfrm>
            <a:off x="1857356" y="3143248"/>
            <a:ext cx="481826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2" name="圆角矩形 4"/>
          <p:cNvSpPr/>
          <p:nvPr/>
        </p:nvSpPr>
        <p:spPr>
          <a:xfrm>
            <a:off x="414066" y="2200024"/>
            <a:ext cx="1516865" cy="87588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32385" rIns="64770" bIns="3238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700" kern="1200" dirty="0">
              <a:solidFill>
                <a:srgbClr val="00B050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357422" y="3068960"/>
            <a:ext cx="2053462" cy="970657"/>
            <a:chOff x="1432563" y="1021208"/>
            <a:chExt cx="1611633" cy="970657"/>
          </a:xfrm>
          <a:noFill/>
        </p:grpSpPr>
        <p:sp>
          <p:nvSpPr>
            <p:cNvPr id="14" name="圆角矩形 13"/>
            <p:cNvSpPr/>
            <p:nvPr/>
          </p:nvSpPr>
          <p:spPr>
            <a:xfrm>
              <a:off x="1432563" y="1021208"/>
              <a:ext cx="1611633" cy="97065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圆角矩形 4"/>
            <p:cNvSpPr/>
            <p:nvPr/>
          </p:nvSpPr>
          <p:spPr>
            <a:xfrm>
              <a:off x="1479947" y="1068592"/>
              <a:ext cx="1516865" cy="87588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32385" rIns="64770" bIns="3238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700" dirty="0" smtClean="0">
                  <a:solidFill>
                    <a:srgbClr val="00B050"/>
                  </a:solidFill>
                </a:rPr>
                <a:t>AIM </a:t>
              </a:r>
              <a:r>
                <a:rPr lang="en-US" altLang="zh-CN" sz="1700" dirty="0" err="1" smtClean="0">
                  <a:solidFill>
                    <a:srgbClr val="00B050"/>
                  </a:solidFill>
                </a:rPr>
                <a:t>CrossChex</a:t>
              </a:r>
              <a:endParaRPr lang="zh-CN" altLang="en-US" sz="1700" kern="1200" dirty="0" smtClean="0">
                <a:solidFill>
                  <a:srgbClr val="00B050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411760" y="4221088"/>
            <a:ext cx="2054602" cy="1059030"/>
            <a:chOff x="1432563" y="1021208"/>
            <a:chExt cx="1611633" cy="970657"/>
          </a:xfrm>
          <a:noFill/>
        </p:grpSpPr>
        <p:sp>
          <p:nvSpPr>
            <p:cNvPr id="17" name="圆角矩形 16"/>
            <p:cNvSpPr/>
            <p:nvPr/>
          </p:nvSpPr>
          <p:spPr>
            <a:xfrm>
              <a:off x="1432563" y="1021208"/>
              <a:ext cx="1611633" cy="97065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圆角矩形 4"/>
            <p:cNvSpPr/>
            <p:nvPr/>
          </p:nvSpPr>
          <p:spPr>
            <a:xfrm>
              <a:off x="1479947" y="1068592"/>
              <a:ext cx="1516865" cy="87588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32385" rIns="64770" bIns="3238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1600" dirty="0" smtClean="0">
                  <a:solidFill>
                    <a:srgbClr val="00B050"/>
                  </a:solidFill>
                </a:rPr>
                <a:t>Time &amp; Attendance management software</a:t>
              </a:r>
              <a:endParaRPr lang="zh-CN" altLang="en-US" sz="1600" kern="1200" dirty="0" smtClean="0">
                <a:solidFill>
                  <a:srgbClr val="00B050"/>
                </a:solidFill>
              </a:endParaRPr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7092280" y="1878372"/>
            <a:ext cx="2000232" cy="1046572"/>
          </a:xfrm>
          <a:prstGeom prst="roundRect">
            <a:avLst/>
          </a:pr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2" name="组合 21"/>
          <p:cNvGrpSpPr/>
          <p:nvPr/>
        </p:nvGrpSpPr>
        <p:grpSpPr>
          <a:xfrm>
            <a:off x="214282" y="3571877"/>
            <a:ext cx="1825915" cy="1225276"/>
            <a:chOff x="1432563" y="1087749"/>
            <a:chExt cx="1611633" cy="991937"/>
          </a:xfrm>
          <a:noFill/>
        </p:grpSpPr>
        <p:sp>
          <p:nvSpPr>
            <p:cNvPr id="23" name="圆角矩形 22"/>
            <p:cNvSpPr/>
            <p:nvPr/>
          </p:nvSpPr>
          <p:spPr>
            <a:xfrm>
              <a:off x="1432563" y="1087749"/>
              <a:ext cx="1611633" cy="97065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圆角矩形 4"/>
            <p:cNvSpPr/>
            <p:nvPr/>
          </p:nvSpPr>
          <p:spPr>
            <a:xfrm>
              <a:off x="1465431" y="1203797"/>
              <a:ext cx="1564249" cy="87588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32385" rIns="64770" bIns="3238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dirty="0" smtClean="0">
                  <a:solidFill>
                    <a:srgbClr val="00B050"/>
                  </a:solidFill>
                </a:rPr>
                <a:t>Communication Management</a:t>
              </a:r>
              <a:endParaRPr lang="zh-CN" altLang="en-US" sz="1600" kern="1200" dirty="0" smtClean="0">
                <a:solidFill>
                  <a:srgbClr val="00B050"/>
                </a:solidFill>
              </a:endParaRPr>
            </a:p>
          </p:txBody>
        </p:sp>
      </p:grpSp>
      <p:sp>
        <p:nvSpPr>
          <p:cNvPr id="28" name="上箭头 27"/>
          <p:cNvSpPr/>
          <p:nvPr/>
        </p:nvSpPr>
        <p:spPr>
          <a:xfrm>
            <a:off x="3143240" y="2636912"/>
            <a:ext cx="420648" cy="364030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79512" y="2143116"/>
            <a:ext cx="1820720" cy="1118010"/>
            <a:chOff x="1432563" y="1021208"/>
            <a:chExt cx="1611633" cy="970657"/>
          </a:xfrm>
          <a:noFill/>
        </p:grpSpPr>
        <p:sp>
          <p:nvSpPr>
            <p:cNvPr id="32" name="圆角矩形 31"/>
            <p:cNvSpPr/>
            <p:nvPr/>
          </p:nvSpPr>
          <p:spPr>
            <a:xfrm>
              <a:off x="1432563" y="1021208"/>
              <a:ext cx="1611633" cy="97065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圆角矩形 4"/>
            <p:cNvSpPr/>
            <p:nvPr/>
          </p:nvSpPr>
          <p:spPr>
            <a:xfrm>
              <a:off x="1479947" y="1068592"/>
              <a:ext cx="1516865" cy="87588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32385" rIns="64770" bIns="3238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kern="1200" dirty="0" smtClean="0">
                  <a:solidFill>
                    <a:srgbClr val="00B050"/>
                  </a:solidFill>
                </a:rPr>
                <a:t>Intelligent Management</a:t>
              </a:r>
              <a:endParaRPr lang="zh-CN" altLang="en-US" sz="1600" kern="1200" dirty="0" smtClean="0">
                <a:solidFill>
                  <a:srgbClr val="00B050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123728" y="1268760"/>
            <a:ext cx="244827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55650">
              <a:lnSpc>
                <a:spcPct val="90000"/>
              </a:lnSpc>
              <a:spcAft>
                <a:spcPct val="35000"/>
              </a:spcAft>
            </a:pPr>
            <a:r>
              <a:rPr lang="en-US" altLang="zh-CN" sz="1600" dirty="0">
                <a:solidFill>
                  <a:srgbClr val="00B050"/>
                </a:solidFill>
                <a:latin typeface="+mn-lt"/>
                <a:ea typeface="+mn-ea"/>
              </a:rPr>
              <a:t>English Spanish Russian</a:t>
            </a:r>
            <a:endParaRPr lang="zh-CN" altLang="en-US" sz="1600" dirty="0">
              <a:solidFill>
                <a:srgbClr val="00B050"/>
              </a:solidFill>
              <a:latin typeface="+mn-lt"/>
              <a:ea typeface="+mn-ea"/>
            </a:endParaRPr>
          </a:p>
        </p:txBody>
      </p:sp>
      <p:sp>
        <p:nvSpPr>
          <p:cNvPr id="46" name="圆角矩形 28"/>
          <p:cNvSpPr>
            <a:spLocks noChangeArrowheads="1"/>
          </p:cNvSpPr>
          <p:nvPr/>
        </p:nvSpPr>
        <p:spPr bwMode="auto">
          <a:xfrm>
            <a:off x="395536" y="2348880"/>
            <a:ext cx="1440160" cy="72806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 sz="1600"/>
          </a:p>
        </p:txBody>
      </p:sp>
      <p:sp>
        <p:nvSpPr>
          <p:cNvPr id="47" name="圆角矩形 28"/>
          <p:cNvSpPr>
            <a:spLocks noChangeArrowheads="1"/>
          </p:cNvSpPr>
          <p:nvPr/>
        </p:nvSpPr>
        <p:spPr bwMode="auto">
          <a:xfrm>
            <a:off x="395536" y="3861048"/>
            <a:ext cx="1512168" cy="72008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 sz="1600"/>
          </a:p>
        </p:txBody>
      </p:sp>
      <p:sp>
        <p:nvSpPr>
          <p:cNvPr id="48" name="圆角矩形 28"/>
          <p:cNvSpPr>
            <a:spLocks noChangeArrowheads="1"/>
          </p:cNvSpPr>
          <p:nvPr/>
        </p:nvSpPr>
        <p:spPr bwMode="auto">
          <a:xfrm>
            <a:off x="2555776" y="3140968"/>
            <a:ext cx="1656184" cy="72008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 sz="1600"/>
          </a:p>
        </p:txBody>
      </p:sp>
      <p:sp>
        <p:nvSpPr>
          <p:cNvPr id="49" name="圆角矩形 28"/>
          <p:cNvSpPr>
            <a:spLocks noChangeArrowheads="1"/>
          </p:cNvSpPr>
          <p:nvPr/>
        </p:nvSpPr>
        <p:spPr bwMode="auto">
          <a:xfrm>
            <a:off x="2538106" y="4365104"/>
            <a:ext cx="1800200" cy="72008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" name="圆角矩形 28"/>
          <p:cNvSpPr>
            <a:spLocks noChangeArrowheads="1"/>
          </p:cNvSpPr>
          <p:nvPr/>
        </p:nvSpPr>
        <p:spPr bwMode="auto">
          <a:xfrm>
            <a:off x="5220072" y="3140968"/>
            <a:ext cx="1584176" cy="648072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" name="圆角矩形 28"/>
          <p:cNvSpPr>
            <a:spLocks noChangeArrowheads="1"/>
          </p:cNvSpPr>
          <p:nvPr/>
        </p:nvSpPr>
        <p:spPr bwMode="auto">
          <a:xfrm>
            <a:off x="5148064" y="2060848"/>
            <a:ext cx="1656184" cy="72008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" name="圆角矩形 28"/>
          <p:cNvSpPr>
            <a:spLocks noChangeArrowheads="1"/>
          </p:cNvSpPr>
          <p:nvPr/>
        </p:nvSpPr>
        <p:spPr bwMode="auto">
          <a:xfrm>
            <a:off x="5274410" y="4365104"/>
            <a:ext cx="1529838" cy="648072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Graphic spid="9" grpId="0">
        <p:bldAsOne/>
      </p:bldGraphic>
      <p:bldP spid="10" grpId="0" animBg="1"/>
      <p:bldP spid="28" grpId="0" animBg="1"/>
      <p:bldP spid="41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442" y="1196752"/>
            <a:ext cx="6077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0B050"/>
                </a:solidFill>
                <a:latin typeface="+mn-lt"/>
                <a:ea typeface="+mn-ea"/>
              </a:rPr>
              <a:t>This screen shows the basic workflow of </a:t>
            </a:r>
            <a:r>
              <a:rPr lang="en-US" altLang="zh-CN" sz="2000" dirty="0" err="1" smtClean="0">
                <a:solidFill>
                  <a:srgbClr val="00B050"/>
                </a:solidFill>
                <a:latin typeface="+mn-lt"/>
                <a:ea typeface="+mn-ea"/>
              </a:rPr>
              <a:t>CrossChex</a:t>
            </a:r>
            <a:r>
              <a:rPr lang="en-US" altLang="zh-CN" sz="2000" dirty="0" smtClean="0">
                <a:solidFill>
                  <a:srgbClr val="00B050"/>
                </a:solidFill>
                <a:latin typeface="+mn-lt"/>
                <a:ea typeface="+mn-ea"/>
              </a:rPr>
              <a:t>.</a:t>
            </a:r>
            <a:endParaRPr lang="zh-CN" altLang="en-US" sz="2000" dirty="0">
              <a:solidFill>
                <a:srgbClr val="00B050"/>
              </a:solidFill>
              <a:latin typeface="+mn-lt"/>
              <a:ea typeface="+mn-ea"/>
            </a:endParaRPr>
          </a:p>
        </p:txBody>
      </p:sp>
      <p:sp>
        <p:nvSpPr>
          <p:cNvPr id="5" name="Text Box 5"/>
          <p:cNvSpPr>
            <a:spLocks noChangeArrowheads="1"/>
          </p:cNvSpPr>
          <p:nvPr/>
        </p:nvSpPr>
        <p:spPr bwMode="auto">
          <a:xfrm>
            <a:off x="3779912" y="323945"/>
            <a:ext cx="54726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AIM </a:t>
            </a:r>
            <a:r>
              <a:rPr lang="en-US" altLang="zh-CN" b="1" dirty="0" err="1" smtClean="0">
                <a:solidFill>
                  <a:schemeClr val="bg1"/>
                </a:solidFill>
              </a:rPr>
              <a:t>CrossChex</a:t>
            </a:r>
            <a:r>
              <a:rPr lang="en-US" altLang="zh-CN" b="1" dirty="0" smtClean="0">
                <a:solidFill>
                  <a:schemeClr val="bg1"/>
                </a:solidFill>
              </a:rPr>
              <a:t> Homepage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Administrator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467" y="3143453"/>
            <a:ext cx="666750" cy="857250"/>
          </a:xfrm>
          <a:prstGeom prst="rect">
            <a:avLst/>
          </a:prstGeom>
          <a:noFill/>
        </p:spPr>
      </p:pic>
      <p:pic>
        <p:nvPicPr>
          <p:cNvPr id="8" name="Picture 4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286197"/>
            <a:ext cx="1190625" cy="3067050"/>
          </a:xfrm>
          <a:prstGeom prst="rect">
            <a:avLst/>
          </a:prstGeom>
          <a:noFill/>
        </p:spPr>
      </p:pic>
      <p:pic>
        <p:nvPicPr>
          <p:cNvPr id="9" name="Picture 5" descr="C:\Users\Administrator\Desktop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5887" y="2571949"/>
            <a:ext cx="1190625" cy="838200"/>
          </a:xfrm>
          <a:prstGeom prst="rect">
            <a:avLst/>
          </a:prstGeom>
          <a:noFill/>
        </p:spPr>
      </p:pic>
      <p:pic>
        <p:nvPicPr>
          <p:cNvPr id="10" name="Picture 6" descr="C:\Users\Administrator\Desktop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5887" y="3572081"/>
            <a:ext cx="1228725" cy="1743075"/>
          </a:xfrm>
          <a:prstGeom prst="rect">
            <a:avLst/>
          </a:prstGeom>
          <a:noFill/>
        </p:spPr>
      </p:pic>
      <p:sp>
        <p:nvSpPr>
          <p:cNvPr id="11" name="右箭头 10"/>
          <p:cNvSpPr/>
          <p:nvPr/>
        </p:nvSpPr>
        <p:spPr>
          <a:xfrm>
            <a:off x="1290847" y="33764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右箭头 11"/>
          <p:cNvSpPr/>
          <p:nvPr/>
        </p:nvSpPr>
        <p:spPr>
          <a:xfrm>
            <a:off x="3576863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>
            <a:off x="5934317" y="34292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0450" y="4149080"/>
            <a:ext cx="139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0B050"/>
                </a:solidFill>
                <a:latin typeface="+mn-lt"/>
                <a:ea typeface="+mn-ea"/>
              </a:rPr>
              <a:t>   Company</a:t>
            </a:r>
            <a:r>
              <a:rPr lang="en-US" altLang="zh-CN" sz="2000" dirty="0" smtClean="0">
                <a:solidFill>
                  <a:srgbClr val="00B050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rgbClr val="00B050"/>
                </a:solidFill>
                <a:latin typeface="+mn-lt"/>
                <a:ea typeface="+mn-ea"/>
              </a:rPr>
              <a:t>Configuration</a:t>
            </a:r>
            <a:endParaRPr lang="zh-CN" altLang="en-US" sz="1600" dirty="0">
              <a:solidFill>
                <a:srgbClr val="00B050"/>
              </a:solidFill>
              <a:latin typeface="+mn-lt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1720" y="5805264"/>
            <a:ext cx="18133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  <a:latin typeface="+mn-lt"/>
                <a:ea typeface="+mn-ea"/>
              </a:rPr>
              <a:t>Employee Control</a:t>
            </a:r>
            <a:endParaRPr lang="zh-CN" altLang="en-US" sz="1600" dirty="0">
              <a:solidFill>
                <a:srgbClr val="00B050"/>
              </a:solidFill>
              <a:latin typeface="+mn-lt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63317" y="5373216"/>
            <a:ext cx="860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  <a:latin typeface="+mn-lt"/>
                <a:ea typeface="+mn-ea"/>
              </a:rPr>
              <a:t>Record</a:t>
            </a:r>
            <a:endParaRPr lang="zh-CN" altLang="en-US" sz="1600" dirty="0">
              <a:solidFill>
                <a:srgbClr val="00B050"/>
              </a:solidFill>
              <a:latin typeface="+mn-lt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60232" y="5373216"/>
            <a:ext cx="21339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  <a:latin typeface="+mn-lt"/>
                <a:ea typeface="+mn-ea"/>
              </a:rPr>
              <a:t>Report and Database</a:t>
            </a:r>
            <a:endParaRPr lang="zh-CN" altLang="en-US" sz="1600" dirty="0">
              <a:solidFill>
                <a:srgbClr val="00B050"/>
              </a:solidFill>
              <a:latin typeface="+mn-lt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44" y="1754618"/>
            <a:ext cx="1194327" cy="397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12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2267744" y="323945"/>
            <a:ext cx="67687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             AIM </a:t>
            </a:r>
            <a:r>
              <a:rPr lang="en-US" altLang="zh-CN" b="1" dirty="0" err="1">
                <a:solidFill>
                  <a:schemeClr val="bg1"/>
                </a:solidFill>
              </a:rPr>
              <a:t>CrossChex's</a:t>
            </a:r>
            <a:r>
              <a:rPr lang="en-US" altLang="zh-CN" b="1" dirty="0">
                <a:solidFill>
                  <a:schemeClr val="bg1"/>
                </a:solidFill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</a:rPr>
              <a:t>Features</a:t>
            </a:r>
          </a:p>
        </p:txBody>
      </p:sp>
      <p:sp>
        <p:nvSpPr>
          <p:cNvPr id="16388" name="内容占位符 4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en-US" altLang="zh-CN" sz="2400" dirty="0"/>
          </a:p>
          <a:p>
            <a:pPr marL="0" indent="0">
              <a:buFontTx/>
              <a:buNone/>
            </a:pPr>
            <a:endParaRPr lang="en-US" altLang="zh-CN" sz="2400" dirty="0"/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1130777124"/>
              </p:ext>
            </p:extLst>
          </p:nvPr>
        </p:nvGraphicFramePr>
        <p:xfrm>
          <a:off x="179512" y="1628800"/>
          <a:ext cx="8784976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964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右箭头 3"/>
          <p:cNvSpPr/>
          <p:nvPr/>
        </p:nvSpPr>
        <p:spPr>
          <a:xfrm>
            <a:off x="3347864" y="1537368"/>
            <a:ext cx="978408" cy="23544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000050069"/>
              </p:ext>
            </p:extLst>
          </p:nvPr>
        </p:nvGraphicFramePr>
        <p:xfrm>
          <a:off x="4521560" y="1444714"/>
          <a:ext cx="2397000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右箭头 6"/>
          <p:cNvSpPr/>
          <p:nvPr/>
        </p:nvSpPr>
        <p:spPr>
          <a:xfrm>
            <a:off x="3347864" y="2977528"/>
            <a:ext cx="1050416" cy="23544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2901065204"/>
              </p:ext>
            </p:extLst>
          </p:nvPr>
        </p:nvGraphicFramePr>
        <p:xfrm>
          <a:off x="4593568" y="2852936"/>
          <a:ext cx="2324992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右箭头 12"/>
          <p:cNvSpPr/>
          <p:nvPr/>
        </p:nvSpPr>
        <p:spPr>
          <a:xfrm>
            <a:off x="3347864" y="4613066"/>
            <a:ext cx="1050416" cy="23544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3620099995"/>
              </p:ext>
            </p:extLst>
          </p:nvPr>
        </p:nvGraphicFramePr>
        <p:xfrm>
          <a:off x="4614304" y="4469050"/>
          <a:ext cx="2360489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6" name="右箭头 15"/>
          <p:cNvSpPr/>
          <p:nvPr/>
        </p:nvSpPr>
        <p:spPr>
          <a:xfrm>
            <a:off x="3347864" y="6053226"/>
            <a:ext cx="1050416" cy="23544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" name="图示 8"/>
          <p:cNvGraphicFramePr/>
          <p:nvPr>
            <p:extLst>
              <p:ext uri="{D42A27DB-BD31-4B8C-83A1-F6EECF244321}">
                <p14:modId xmlns:p14="http://schemas.microsoft.com/office/powerpoint/2010/main" val="4058144816"/>
              </p:ext>
            </p:extLst>
          </p:nvPr>
        </p:nvGraphicFramePr>
        <p:xfrm>
          <a:off x="4593568" y="5909210"/>
          <a:ext cx="2397000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8" name="矩形 17"/>
          <p:cNvSpPr/>
          <p:nvPr/>
        </p:nvSpPr>
        <p:spPr>
          <a:xfrm>
            <a:off x="4944580" y="332656"/>
            <a:ext cx="43799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Improvements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114034" y="1142984"/>
            <a:ext cx="2018376" cy="1214446"/>
          </a:xfrm>
          <a:prstGeom prst="rect">
            <a:avLst/>
          </a:prstGeom>
          <a:noFill/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060708" y="4214818"/>
            <a:ext cx="2039702" cy="1080509"/>
          </a:xfrm>
          <a:prstGeom prst="rect">
            <a:avLst/>
          </a:prstGeom>
          <a:noFill/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1132146" y="2643182"/>
            <a:ext cx="2000264" cy="1251528"/>
          </a:xfrm>
          <a:prstGeom prst="rect">
            <a:avLst/>
          </a:prstGeom>
          <a:noFill/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1060708" y="5572140"/>
            <a:ext cx="2000264" cy="1178489"/>
          </a:xfrm>
          <a:prstGeom prst="rect">
            <a:avLst/>
          </a:prstGeom>
          <a:noFill/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23" name="圆角矩形 28"/>
          <p:cNvSpPr>
            <a:spLocks noChangeArrowheads="1"/>
          </p:cNvSpPr>
          <p:nvPr/>
        </p:nvSpPr>
        <p:spPr bwMode="auto">
          <a:xfrm>
            <a:off x="989270" y="1071546"/>
            <a:ext cx="2214578" cy="1357322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圆角矩形 28"/>
          <p:cNvSpPr>
            <a:spLocks noChangeArrowheads="1"/>
          </p:cNvSpPr>
          <p:nvPr/>
        </p:nvSpPr>
        <p:spPr bwMode="auto">
          <a:xfrm>
            <a:off x="989270" y="2571744"/>
            <a:ext cx="2214578" cy="1357322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圆角矩形 28"/>
          <p:cNvSpPr>
            <a:spLocks noChangeArrowheads="1"/>
          </p:cNvSpPr>
          <p:nvPr/>
        </p:nvSpPr>
        <p:spPr bwMode="auto">
          <a:xfrm>
            <a:off x="989270" y="4071942"/>
            <a:ext cx="2214578" cy="1357322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" name="圆角矩形 28"/>
          <p:cNvSpPr>
            <a:spLocks noChangeArrowheads="1"/>
          </p:cNvSpPr>
          <p:nvPr/>
        </p:nvSpPr>
        <p:spPr bwMode="auto">
          <a:xfrm>
            <a:off x="989270" y="5500678"/>
            <a:ext cx="2214578" cy="1357322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03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3" grpId="0" animBg="1"/>
      <p:bldP spid="16" grpId="0" animBg="1"/>
      <p:bldP spid="23" grpId="0" animBg="1"/>
      <p:bldP spid="26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5"/>
          <p:cNvSpPr>
            <a:spLocks noChangeArrowheads="1"/>
          </p:cNvSpPr>
          <p:nvPr/>
        </p:nvSpPr>
        <p:spPr bwMode="auto">
          <a:xfrm>
            <a:off x="5615608" y="116632"/>
            <a:ext cx="352839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r>
              <a:rPr lang="en-US" altLang="zh-CN" sz="1800" b="1" dirty="0" smtClean="0">
                <a:solidFill>
                  <a:schemeClr val="bg1"/>
                </a:solidFill>
              </a:rPr>
              <a:t>-Company </a:t>
            </a:r>
            <a:r>
              <a:rPr lang="en-US" altLang="zh-CN" sz="1800" b="1" dirty="0">
                <a:solidFill>
                  <a:schemeClr val="bg1"/>
                </a:solidFill>
              </a:rPr>
              <a:t>Settings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内容占位符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7433013"/>
              </p:ext>
            </p:extLst>
          </p:nvPr>
        </p:nvGraphicFramePr>
        <p:xfrm>
          <a:off x="683568" y="1412776"/>
          <a:ext cx="7632848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1043608" y="2934064"/>
            <a:ext cx="6746008" cy="2223128"/>
            <a:chOff x="1205293" y="2500306"/>
            <a:chExt cx="6746008" cy="2223128"/>
          </a:xfrm>
        </p:grpSpPr>
        <p:pic>
          <p:nvPicPr>
            <p:cNvPr id="7" name="Picture 6" descr="C:\Users\Administrator\Desktop\搜狗截图20130618162057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76162" y="3857628"/>
              <a:ext cx="2071702" cy="642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右箭头 29"/>
            <p:cNvSpPr>
              <a:spLocks noChangeArrowheads="1"/>
            </p:cNvSpPr>
            <p:nvPr/>
          </p:nvSpPr>
          <p:spPr bwMode="auto">
            <a:xfrm>
              <a:off x="3665600" y="4143380"/>
              <a:ext cx="928694" cy="285750"/>
            </a:xfrm>
            <a:prstGeom prst="rightArrow">
              <a:avLst>
                <a:gd name="adj1" fmla="val 50000"/>
                <a:gd name="adj2" fmla="val 49996"/>
              </a:avLst>
            </a:prstGeom>
            <a:noFill/>
            <a:ln w="19050" algn="ctr">
              <a:solidFill>
                <a:schemeClr val="accent5">
                  <a:lumMod val="75000"/>
                </a:schemeClr>
              </a:solidFill>
              <a:prstDash val="dash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9" name="Picture 8" descr="C:\Users\Administrator\Desktop\3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956036" y="2636912"/>
              <a:ext cx="2832307" cy="2006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1454651" y="2786058"/>
              <a:ext cx="1749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 smtClean="0">
                  <a:solidFill>
                    <a:srgbClr val="00B050"/>
                  </a:solidFill>
                </a:rPr>
                <a:t>Company Logo</a:t>
              </a:r>
              <a:endParaRPr lang="zh-CN" altLang="en-US" sz="1800" dirty="0">
                <a:solidFill>
                  <a:srgbClr val="00B050"/>
                </a:solidFill>
              </a:endParaRPr>
            </a:p>
          </p:txBody>
        </p:sp>
        <p:sp>
          <p:nvSpPr>
            <p:cNvPr id="12" name="右箭头 11"/>
            <p:cNvSpPr/>
            <p:nvPr/>
          </p:nvSpPr>
          <p:spPr>
            <a:xfrm>
              <a:off x="3665600" y="2786058"/>
              <a:ext cx="978408" cy="282902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28"/>
            <p:cNvSpPr>
              <a:spLocks noChangeArrowheads="1"/>
            </p:cNvSpPr>
            <p:nvPr/>
          </p:nvSpPr>
          <p:spPr bwMode="auto">
            <a:xfrm>
              <a:off x="1205293" y="2500306"/>
              <a:ext cx="2214579" cy="928694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accent5">
                  <a:lumMod val="75000"/>
                </a:scheme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圆角矩形 28"/>
            <p:cNvSpPr>
              <a:spLocks noChangeArrowheads="1"/>
            </p:cNvSpPr>
            <p:nvPr/>
          </p:nvSpPr>
          <p:spPr bwMode="auto">
            <a:xfrm>
              <a:off x="1205294" y="3580426"/>
              <a:ext cx="2214578" cy="114300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accent5">
                  <a:lumMod val="75000"/>
                </a:scheme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圆角矩形 28"/>
            <p:cNvSpPr>
              <a:spLocks noChangeArrowheads="1"/>
            </p:cNvSpPr>
            <p:nvPr/>
          </p:nvSpPr>
          <p:spPr bwMode="auto">
            <a:xfrm>
              <a:off x="4860032" y="2500306"/>
              <a:ext cx="3091269" cy="2214579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accent5">
                  <a:lumMod val="75000"/>
                </a:scheme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054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>
            <a:spLocks noChangeArrowheads="1"/>
          </p:cNvSpPr>
          <p:nvPr/>
        </p:nvSpPr>
        <p:spPr bwMode="auto">
          <a:xfrm>
            <a:off x="5652120" y="180509"/>
            <a:ext cx="3672408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r>
              <a:rPr lang="en-US" altLang="zh-CN" sz="1800" b="1" dirty="0" smtClean="0">
                <a:solidFill>
                  <a:schemeClr val="bg1"/>
                </a:solidFill>
              </a:rPr>
              <a:t>- Staff Management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8" name="右箭头 29"/>
          <p:cNvSpPr>
            <a:spLocks noChangeArrowheads="1"/>
          </p:cNvSpPr>
          <p:nvPr/>
        </p:nvSpPr>
        <p:spPr bwMode="auto">
          <a:xfrm>
            <a:off x="4149642" y="2701510"/>
            <a:ext cx="928694" cy="428625"/>
          </a:xfrm>
          <a:prstGeom prst="rightArrow">
            <a:avLst>
              <a:gd name="adj1" fmla="val 50000"/>
              <a:gd name="adj2" fmla="val 50005"/>
            </a:avLst>
          </a:prstGeom>
          <a:noFill/>
          <a:ln w="19050" algn="ctr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5148064" y="1052736"/>
            <a:ext cx="2000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</a:rPr>
              <a:t>Photo size is limited under 8KB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pic>
        <p:nvPicPr>
          <p:cNvPr id="10" name="Picture 9" descr="C:\Users\Administrator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866" y="1701377"/>
            <a:ext cx="3357586" cy="2116739"/>
          </a:xfrm>
          <a:prstGeom prst="rect">
            <a:avLst/>
          </a:prstGeom>
          <a:noFill/>
        </p:spPr>
      </p:pic>
      <p:pic>
        <p:nvPicPr>
          <p:cNvPr id="12" name="Picture 10" descr="C:\Users\Administrator\Desktop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772816"/>
            <a:ext cx="3429024" cy="2143140"/>
          </a:xfrm>
          <a:prstGeom prst="rect">
            <a:avLst/>
          </a:prstGeom>
          <a:noFill/>
        </p:spPr>
      </p:pic>
      <p:sp>
        <p:nvSpPr>
          <p:cNvPr id="13" name="下箭头 12"/>
          <p:cNvSpPr/>
          <p:nvPr/>
        </p:nvSpPr>
        <p:spPr>
          <a:xfrm>
            <a:off x="7380312" y="1124744"/>
            <a:ext cx="43204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34296" y="1069266"/>
            <a:ext cx="1853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92D050"/>
                </a:solidFill>
              </a:rPr>
              <a:t>Add Employee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sp>
        <p:nvSpPr>
          <p:cNvPr id="15" name="圆角矩形 28"/>
          <p:cNvSpPr>
            <a:spLocks noChangeArrowheads="1"/>
          </p:cNvSpPr>
          <p:nvPr/>
        </p:nvSpPr>
        <p:spPr bwMode="auto">
          <a:xfrm>
            <a:off x="291990" y="1629940"/>
            <a:ext cx="3714776" cy="2286016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圆角矩形 28"/>
          <p:cNvSpPr>
            <a:spLocks noChangeArrowheads="1"/>
          </p:cNvSpPr>
          <p:nvPr/>
        </p:nvSpPr>
        <p:spPr bwMode="auto">
          <a:xfrm>
            <a:off x="5221212" y="1701378"/>
            <a:ext cx="3714776" cy="2286016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4446615" y="6307534"/>
            <a:ext cx="1301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zh-CN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263781"/>
            <a:ext cx="6591074" cy="249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圆角矩形 19"/>
          <p:cNvSpPr>
            <a:spLocks noChangeArrowheads="1"/>
          </p:cNvSpPr>
          <p:nvPr/>
        </p:nvSpPr>
        <p:spPr bwMode="auto">
          <a:xfrm>
            <a:off x="216024" y="4148859"/>
            <a:ext cx="7020272" cy="2635202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334936" y="5157192"/>
            <a:ext cx="1413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  <a:sym typeface="Comic Sans MS" pitchFamily="66" charset="0"/>
              </a:rPr>
              <a:t>Work Activity </a:t>
            </a:r>
          </a:p>
          <a:p>
            <a:r>
              <a:rPr lang="en-US" altLang="zh-CN" sz="1600" dirty="0">
                <a:solidFill>
                  <a:srgbClr val="00B050"/>
                </a:solidFill>
                <a:sym typeface="Comic Sans MS" pitchFamily="66" charset="0"/>
              </a:rPr>
              <a:t>Visualization</a:t>
            </a:r>
            <a:endParaRPr lang="zh-CN" altLang="en-US" sz="1600" dirty="0">
              <a:solidFill>
                <a:srgbClr val="00B050"/>
              </a:solidFill>
              <a:sym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36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9" grpId="1"/>
      <p:bldP spid="13" grpId="0" animBg="1"/>
      <p:bldP spid="14" grpId="0"/>
      <p:bldP spid="15" grpId="0" animBg="1"/>
      <p:bldP spid="16" grpId="0" animBg="1"/>
      <p:bldP spid="20" grpId="0" animBg="1"/>
      <p:bldP spid="21" grpId="0"/>
      <p:bldP spid="2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760801145"/>
              </p:ext>
            </p:extLst>
          </p:nvPr>
        </p:nvGraphicFramePr>
        <p:xfrm>
          <a:off x="653665" y="1444714"/>
          <a:ext cx="3126247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372634964"/>
              </p:ext>
            </p:extLst>
          </p:nvPr>
        </p:nvGraphicFramePr>
        <p:xfrm>
          <a:off x="6444208" y="2564904"/>
          <a:ext cx="2880320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ext Box 5"/>
          <p:cNvSpPr>
            <a:spLocks noChangeArrowheads="1"/>
          </p:cNvSpPr>
          <p:nvPr/>
        </p:nvSpPr>
        <p:spPr bwMode="auto">
          <a:xfrm>
            <a:off x="5508104" y="180509"/>
            <a:ext cx="360040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r>
              <a:rPr lang="en-US" altLang="zh-CN" sz="1800" b="1" dirty="0" smtClean="0">
                <a:solidFill>
                  <a:schemeClr val="bg1"/>
                </a:solidFill>
              </a:rPr>
              <a:t>- Department Management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132857"/>
            <a:ext cx="5544615" cy="296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38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84785"/>
            <a:ext cx="3824159" cy="124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93084"/>
            <a:ext cx="3815084" cy="2803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2118580347"/>
              </p:ext>
            </p:extLst>
          </p:nvPr>
        </p:nvGraphicFramePr>
        <p:xfrm>
          <a:off x="827584" y="1484784"/>
          <a:ext cx="6720408" cy="3684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图示 6"/>
          <p:cNvGraphicFramePr/>
          <p:nvPr>
            <p:extLst>
              <p:ext uri="{D42A27DB-BD31-4B8C-83A1-F6EECF244321}">
                <p14:modId xmlns:p14="http://schemas.microsoft.com/office/powerpoint/2010/main" val="2029571652"/>
              </p:ext>
            </p:extLst>
          </p:nvPr>
        </p:nvGraphicFramePr>
        <p:xfrm>
          <a:off x="755576" y="3399825"/>
          <a:ext cx="6096000" cy="316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8" name="Text Box 5"/>
          <p:cNvSpPr>
            <a:spLocks noChangeArrowheads="1"/>
          </p:cNvSpPr>
          <p:nvPr/>
        </p:nvSpPr>
        <p:spPr bwMode="auto">
          <a:xfrm>
            <a:off x="5580112" y="180509"/>
            <a:ext cx="3816424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r>
              <a:rPr lang="en-US" altLang="zh-CN" sz="1800" b="1" dirty="0" smtClean="0">
                <a:solidFill>
                  <a:schemeClr val="bg1"/>
                </a:solidFill>
              </a:rPr>
              <a:t>-  Working Shift Management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72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2139692572"/>
              </p:ext>
            </p:extLst>
          </p:nvPr>
        </p:nvGraphicFramePr>
        <p:xfrm>
          <a:off x="653665" y="1167135"/>
          <a:ext cx="2749471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1772816"/>
            <a:ext cx="6589753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1600" dirty="0" err="1">
                <a:solidFill>
                  <a:srgbClr val="00B050"/>
                </a:solidFill>
              </a:rPr>
              <a:t>Employees’s</a:t>
            </a:r>
            <a:r>
              <a:rPr lang="en-US" altLang="zh-CN" sz="1600" dirty="0">
                <a:solidFill>
                  <a:srgbClr val="00B050"/>
                </a:solidFill>
              </a:rPr>
              <a:t> access privilege of device can be permitted or removed. 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6" name="Text Box 5"/>
          <p:cNvSpPr>
            <a:spLocks noChangeArrowheads="1"/>
          </p:cNvSpPr>
          <p:nvPr/>
        </p:nvSpPr>
        <p:spPr bwMode="auto">
          <a:xfrm>
            <a:off x="5580112" y="180509"/>
            <a:ext cx="3816424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r>
              <a:rPr lang="en-US" altLang="zh-CN" sz="1800" b="1" dirty="0" smtClean="0">
                <a:solidFill>
                  <a:schemeClr val="bg1"/>
                </a:solidFill>
              </a:rPr>
              <a:t>-   Access Control management 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79"/>
            <a:ext cx="6708588" cy="3574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81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1941946398"/>
              </p:ext>
            </p:extLst>
          </p:nvPr>
        </p:nvGraphicFramePr>
        <p:xfrm>
          <a:off x="653665" y="1167135"/>
          <a:ext cx="2536592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39552" y="1722294"/>
            <a:ext cx="8077211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</a:rPr>
              <a:t>D</a:t>
            </a:r>
            <a:r>
              <a:rPr lang="en-US" altLang="zh-CN" sz="1600" dirty="0" smtClean="0">
                <a:solidFill>
                  <a:srgbClr val="00B050"/>
                </a:solidFill>
              </a:rPr>
              <a:t>ifferent Time Frames and Group Numbers are set according to applied requirements. 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5" name="Text Box 5"/>
          <p:cNvSpPr>
            <a:spLocks noChangeArrowheads="1"/>
          </p:cNvSpPr>
          <p:nvPr/>
        </p:nvSpPr>
        <p:spPr bwMode="auto">
          <a:xfrm>
            <a:off x="5580112" y="180509"/>
            <a:ext cx="3816424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r>
              <a:rPr lang="en-US" altLang="zh-CN" sz="1800" b="1" dirty="0" smtClean="0">
                <a:solidFill>
                  <a:schemeClr val="bg1"/>
                </a:solidFill>
              </a:rPr>
              <a:t>-   Access Control management 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49511"/>
            <a:ext cx="7188596" cy="384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71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700808"/>
            <a:ext cx="8278998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B050"/>
                </a:solidFill>
              </a:rPr>
              <a:t>Various Reports can be </a:t>
            </a:r>
            <a:r>
              <a:rPr lang="en-US" altLang="zh-CN" sz="1600" dirty="0" smtClean="0">
                <a:solidFill>
                  <a:srgbClr val="00B050"/>
                </a:solidFill>
              </a:rPr>
              <a:t>run, calculated </a:t>
            </a:r>
            <a:r>
              <a:rPr lang="en-US" altLang="zh-CN" sz="1600" dirty="0" smtClean="0">
                <a:solidFill>
                  <a:srgbClr val="00B050"/>
                </a:solidFill>
              </a:rPr>
              <a:t>and </a:t>
            </a:r>
            <a:r>
              <a:rPr lang="en-US" altLang="zh-CN" sz="1600" dirty="0" smtClean="0">
                <a:solidFill>
                  <a:srgbClr val="00B050"/>
                </a:solidFill>
              </a:rPr>
              <a:t>exported, such </a:t>
            </a:r>
            <a:r>
              <a:rPr lang="en-US" altLang="zh-CN" sz="1600" dirty="0" smtClean="0">
                <a:solidFill>
                  <a:srgbClr val="00B050"/>
                </a:solidFill>
              </a:rPr>
              <a:t>as the one with signature </a:t>
            </a:r>
            <a:r>
              <a:rPr lang="en-US" altLang="zh-CN" sz="1600" dirty="0">
                <a:solidFill>
                  <a:srgbClr val="00B050"/>
                </a:solidFill>
              </a:rPr>
              <a:t>l</a:t>
            </a:r>
            <a:r>
              <a:rPr lang="en-US" altLang="zh-CN" sz="1600" dirty="0" smtClean="0">
                <a:solidFill>
                  <a:srgbClr val="00B050"/>
                </a:solidFill>
              </a:rPr>
              <a:t>ine. 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6" name="Text Box 5"/>
          <p:cNvSpPr>
            <a:spLocks noChangeArrowheads="1"/>
          </p:cNvSpPr>
          <p:nvPr/>
        </p:nvSpPr>
        <p:spPr bwMode="auto">
          <a:xfrm>
            <a:off x="5580112" y="180509"/>
            <a:ext cx="38164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pPr lvl="0"/>
            <a:r>
              <a:rPr lang="en-US" altLang="zh-CN" sz="1800" b="1" dirty="0" smtClean="0">
                <a:solidFill>
                  <a:schemeClr val="bg1"/>
                </a:solidFill>
              </a:rPr>
              <a:t>-Reports</a:t>
            </a:r>
            <a:endParaRPr lang="zh-CN" altLang="en-US" sz="18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7" name="图示 6"/>
          <p:cNvGraphicFramePr/>
          <p:nvPr>
            <p:extLst>
              <p:ext uri="{D42A27DB-BD31-4B8C-83A1-F6EECF244321}">
                <p14:modId xmlns:p14="http://schemas.microsoft.com/office/powerpoint/2010/main" val="2056914115"/>
              </p:ext>
            </p:extLst>
          </p:nvPr>
        </p:nvGraphicFramePr>
        <p:xfrm>
          <a:off x="653665" y="1167135"/>
          <a:ext cx="2838215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07" y="2132856"/>
            <a:ext cx="7266161" cy="4146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6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2056914115"/>
              </p:ext>
            </p:extLst>
          </p:nvPr>
        </p:nvGraphicFramePr>
        <p:xfrm>
          <a:off x="653665" y="1167135"/>
          <a:ext cx="2193229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Box 5"/>
          <p:cNvSpPr>
            <a:spLocks noChangeArrowheads="1"/>
          </p:cNvSpPr>
          <p:nvPr/>
        </p:nvSpPr>
        <p:spPr bwMode="auto">
          <a:xfrm>
            <a:off x="5580112" y="180509"/>
            <a:ext cx="38164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pPr lvl="0"/>
            <a:r>
              <a:rPr lang="en-US" altLang="zh-CN" sz="1800" b="1" dirty="0" smtClean="0">
                <a:solidFill>
                  <a:schemeClr val="bg1"/>
                </a:solidFill>
              </a:rPr>
              <a:t>- Reports</a:t>
            </a:r>
            <a:endParaRPr lang="zh-CN" altLang="en-US" sz="1800" b="1" dirty="0" smtClean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7283897" cy="415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0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062851340"/>
              </p:ext>
            </p:extLst>
          </p:nvPr>
        </p:nvGraphicFramePr>
        <p:xfrm>
          <a:off x="653665" y="1167135"/>
          <a:ext cx="2122697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59" y="1628800"/>
            <a:ext cx="7765011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B050"/>
                </a:solidFill>
              </a:rPr>
              <a:t>This kind of report includes </a:t>
            </a:r>
            <a:r>
              <a:rPr lang="en-US" altLang="zh-CN" sz="1600" dirty="0" smtClean="0">
                <a:solidFill>
                  <a:srgbClr val="00B050"/>
                </a:solidFill>
              </a:rPr>
              <a:t>Location, </a:t>
            </a:r>
            <a:r>
              <a:rPr lang="en-US" altLang="zh-CN" sz="1600" dirty="0" smtClean="0">
                <a:solidFill>
                  <a:srgbClr val="00B050"/>
                </a:solidFill>
              </a:rPr>
              <a:t>In</a:t>
            </a:r>
            <a:r>
              <a:rPr lang="en-US" altLang="zh-CN" sz="1600" dirty="0" smtClean="0">
                <a:solidFill>
                  <a:srgbClr val="00B050"/>
                </a:solidFill>
              </a:rPr>
              <a:t>, Out, Regular Time (</a:t>
            </a:r>
            <a:r>
              <a:rPr lang="en-US" altLang="zh-CN" sz="1600" dirty="0" err="1" smtClean="0">
                <a:solidFill>
                  <a:srgbClr val="00B050"/>
                </a:solidFill>
              </a:rPr>
              <a:t>Reg</a:t>
            </a:r>
            <a:r>
              <a:rPr lang="en-US" altLang="zh-CN" sz="1600" dirty="0" smtClean="0">
                <a:solidFill>
                  <a:srgbClr val="00B050"/>
                </a:solidFill>
              </a:rPr>
              <a:t>), Over Time (OT), </a:t>
            </a:r>
          </a:p>
          <a:p>
            <a:r>
              <a:rPr lang="en-US" altLang="zh-CN" sz="1600" dirty="0" smtClean="0">
                <a:solidFill>
                  <a:srgbClr val="00B050"/>
                </a:solidFill>
              </a:rPr>
              <a:t>Double Time (DT), Out of Shift (O/S), Lunch Break Taken (L&amp;BT) </a:t>
            </a:r>
            <a:r>
              <a:rPr lang="en-US" altLang="zh-CN" sz="1600" dirty="0" smtClean="0">
                <a:solidFill>
                  <a:srgbClr val="00B050"/>
                </a:solidFill>
              </a:rPr>
              <a:t>and so on.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6" name="Text Box 5"/>
          <p:cNvSpPr>
            <a:spLocks noChangeArrowheads="1"/>
          </p:cNvSpPr>
          <p:nvPr/>
        </p:nvSpPr>
        <p:spPr bwMode="auto">
          <a:xfrm>
            <a:off x="5580112" y="180509"/>
            <a:ext cx="38164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pPr lvl="0"/>
            <a:r>
              <a:rPr lang="en-US" altLang="zh-CN" sz="1800" b="1" dirty="0" smtClean="0">
                <a:solidFill>
                  <a:schemeClr val="bg1"/>
                </a:solidFill>
              </a:rPr>
              <a:t>- Reports</a:t>
            </a:r>
            <a:endParaRPr lang="zh-CN" altLang="en-US" sz="1800" b="1" dirty="0" smtClean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" y="2213576"/>
            <a:ext cx="7033965" cy="407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38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3832282766"/>
              </p:ext>
            </p:extLst>
          </p:nvPr>
        </p:nvGraphicFramePr>
        <p:xfrm>
          <a:off x="653665" y="1167135"/>
          <a:ext cx="2122697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59" y="1628800"/>
            <a:ext cx="803545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0B050"/>
                </a:solidFill>
              </a:rPr>
              <a:t>Compared with Complete </a:t>
            </a:r>
            <a:r>
              <a:rPr lang="en-US" altLang="zh-CN" sz="1600" dirty="0" smtClean="0">
                <a:solidFill>
                  <a:srgbClr val="00B050"/>
                </a:solidFill>
              </a:rPr>
              <a:t>Report, it </a:t>
            </a:r>
            <a:r>
              <a:rPr lang="en-US" altLang="zh-CN" sz="1600" dirty="0" smtClean="0">
                <a:solidFill>
                  <a:srgbClr val="00B050"/>
                </a:solidFill>
              </a:rPr>
              <a:t>also includes Non-Worked records such as Personal Sick</a:t>
            </a:r>
            <a:r>
              <a:rPr lang="en-US" altLang="zh-CN" sz="1600" dirty="0" smtClean="0">
                <a:solidFill>
                  <a:srgbClr val="00B050"/>
                </a:solidFill>
              </a:rPr>
              <a:t>, Vacation, Holidays </a:t>
            </a:r>
            <a:r>
              <a:rPr lang="en-US" altLang="zh-CN" sz="1600" dirty="0" smtClean="0">
                <a:solidFill>
                  <a:srgbClr val="00B050"/>
                </a:solidFill>
              </a:rPr>
              <a:t>and Appointments and so on.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6" name="Text Box 5"/>
          <p:cNvSpPr>
            <a:spLocks noChangeArrowheads="1"/>
          </p:cNvSpPr>
          <p:nvPr/>
        </p:nvSpPr>
        <p:spPr bwMode="auto">
          <a:xfrm>
            <a:off x="5580112" y="180509"/>
            <a:ext cx="38164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pPr lvl="0"/>
            <a:r>
              <a:rPr lang="en-US" altLang="zh-CN" sz="1800" b="1" dirty="0" smtClean="0">
                <a:solidFill>
                  <a:schemeClr val="bg1"/>
                </a:solidFill>
              </a:rPr>
              <a:t>- Reports</a:t>
            </a:r>
            <a:endParaRPr lang="zh-CN" altLang="en-US" sz="1800" b="1" dirty="0" smtClean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2348880"/>
            <a:ext cx="7128792" cy="380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96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3663303851"/>
              </p:ext>
            </p:extLst>
          </p:nvPr>
        </p:nvGraphicFramePr>
        <p:xfrm>
          <a:off x="653665" y="1167135"/>
          <a:ext cx="2518895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Box 5"/>
          <p:cNvSpPr>
            <a:spLocks noChangeArrowheads="1"/>
          </p:cNvSpPr>
          <p:nvPr/>
        </p:nvSpPr>
        <p:spPr bwMode="auto">
          <a:xfrm>
            <a:off x="5580112" y="180509"/>
            <a:ext cx="38164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pPr lvl="0"/>
            <a:r>
              <a:rPr lang="en-US" altLang="zh-CN" sz="1800" b="1" dirty="0" smtClean="0">
                <a:solidFill>
                  <a:schemeClr val="bg1"/>
                </a:solidFill>
              </a:rPr>
              <a:t>- Reports</a:t>
            </a:r>
            <a:endParaRPr lang="zh-CN" altLang="en-US" sz="1800" b="1" dirty="0" smtClean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7"/>
            <a:ext cx="7661317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03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50222"/>
            <a:ext cx="7679507" cy="398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83001358"/>
              </p:ext>
            </p:extLst>
          </p:nvPr>
        </p:nvGraphicFramePr>
        <p:xfrm>
          <a:off x="653665" y="1167135"/>
          <a:ext cx="2250937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 Box 5"/>
          <p:cNvSpPr>
            <a:spLocks noChangeArrowheads="1"/>
          </p:cNvSpPr>
          <p:nvPr/>
        </p:nvSpPr>
        <p:spPr bwMode="auto">
          <a:xfrm>
            <a:off x="5580112" y="180509"/>
            <a:ext cx="38164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pPr lvl="0"/>
            <a:r>
              <a:rPr lang="en-US" altLang="zh-CN" sz="1800" b="1" dirty="0" smtClean="0">
                <a:solidFill>
                  <a:schemeClr val="bg1"/>
                </a:solidFill>
              </a:rPr>
              <a:t>- Reports</a:t>
            </a:r>
            <a:endParaRPr lang="zh-CN" altLang="en-US" sz="1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99592" y="2204864"/>
            <a:ext cx="7128792" cy="3240360"/>
            <a:chOff x="1033424" y="1916832"/>
            <a:chExt cx="7076417" cy="4100116"/>
          </a:xfrm>
        </p:grpSpPr>
        <p:pic>
          <p:nvPicPr>
            <p:cNvPr id="2052" name="Picture 4" descr="\\192.168.80.88\用户配置$\8335\桌面\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3424" y="1916832"/>
              <a:ext cx="3034519" cy="41001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\\192.168.80.88\用户配置$\8335\桌面\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1489" y="1916832"/>
              <a:ext cx="3098352" cy="41001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4074621361"/>
              </p:ext>
            </p:extLst>
          </p:nvPr>
        </p:nvGraphicFramePr>
        <p:xfrm>
          <a:off x="719889" y="1124744"/>
          <a:ext cx="1907895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1559" y="1650286"/>
            <a:ext cx="8784977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</a:rPr>
              <a:t>Reports in different date and time tables and with signature line</a:t>
            </a:r>
            <a:r>
              <a:rPr lang="en-US" altLang="zh-CN" sz="1600" dirty="0" smtClean="0">
                <a:solidFill>
                  <a:srgbClr val="00B050"/>
                </a:solidFill>
              </a:rPr>
              <a:t>, manage </a:t>
            </a:r>
            <a:r>
              <a:rPr lang="en-US" altLang="zh-CN" sz="1600" dirty="0">
                <a:solidFill>
                  <a:srgbClr val="00B050"/>
                </a:solidFill>
              </a:rPr>
              <a:t>line can be exported.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8" name="Text Box 5"/>
          <p:cNvSpPr>
            <a:spLocks noChangeArrowheads="1"/>
          </p:cNvSpPr>
          <p:nvPr/>
        </p:nvSpPr>
        <p:spPr bwMode="auto">
          <a:xfrm>
            <a:off x="5580112" y="180509"/>
            <a:ext cx="38164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Software Operation </a:t>
            </a:r>
          </a:p>
          <a:p>
            <a:pPr lvl="0"/>
            <a:r>
              <a:rPr lang="en-US" altLang="zh-CN" sz="1800" b="1" dirty="0" smtClean="0">
                <a:solidFill>
                  <a:schemeClr val="bg1"/>
                </a:solidFill>
              </a:rPr>
              <a:t>- Reports</a:t>
            </a:r>
            <a:endParaRPr lang="zh-CN" altLang="en-US" sz="1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0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54944" y="1556793"/>
            <a:ext cx="3429024" cy="1152128"/>
            <a:chOff x="571472" y="1556793"/>
            <a:chExt cx="3429024" cy="1152128"/>
          </a:xfrm>
        </p:grpSpPr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571472" y="1928803"/>
              <a:ext cx="2752774" cy="338554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600" dirty="0">
                  <a:solidFill>
                    <a:srgbClr val="00B050"/>
                  </a:solidFill>
                </a:rPr>
                <a:t>Microsoft Access Database</a:t>
              </a:r>
            </a:p>
          </p:txBody>
        </p:sp>
        <p:pic>
          <p:nvPicPr>
            <p:cNvPr id="2055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1560" y="1628799"/>
              <a:ext cx="1456663" cy="325413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057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6481" y="2276872"/>
              <a:ext cx="3319455" cy="315913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2061" name="圆角矩形 28"/>
            <p:cNvSpPr>
              <a:spLocks noChangeArrowheads="1"/>
            </p:cNvSpPr>
            <p:nvPr/>
          </p:nvSpPr>
          <p:spPr bwMode="auto">
            <a:xfrm>
              <a:off x="611560" y="1556793"/>
              <a:ext cx="3388936" cy="1152128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chemeClr val="accent5">
                  <a:lumMod val="75000"/>
                </a:scheme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44008" y="1556792"/>
            <a:ext cx="3514834" cy="1152129"/>
            <a:chOff x="5017606" y="1556792"/>
            <a:chExt cx="3514834" cy="1152129"/>
          </a:xfrm>
        </p:grpSpPr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5017606" y="1919266"/>
              <a:ext cx="2074674" cy="584775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600" dirty="0">
                  <a:solidFill>
                    <a:srgbClr val="00B050"/>
                  </a:solidFill>
                </a:rPr>
                <a:t>Microsoft SQL </a:t>
              </a:r>
              <a:r>
                <a:rPr lang="zh-CN" altLang="en-US" sz="1600" dirty="0">
                  <a:latin typeface="+mn-lt"/>
                </a:rPr>
                <a:t>Database</a:t>
              </a:r>
            </a:p>
          </p:txBody>
        </p:sp>
        <p:pic>
          <p:nvPicPr>
            <p:cNvPr id="2056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85939" y="1644660"/>
              <a:ext cx="1286261" cy="325413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2058" name="Picture 1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17720" y="2214554"/>
              <a:ext cx="3414720" cy="398463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2062" name="圆角矩形 28"/>
            <p:cNvSpPr>
              <a:spLocks noChangeArrowheads="1"/>
            </p:cNvSpPr>
            <p:nvPr/>
          </p:nvSpPr>
          <p:spPr bwMode="auto">
            <a:xfrm>
              <a:off x="5085938" y="1556792"/>
              <a:ext cx="3415151" cy="1152129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chemeClr val="accent5">
                  <a:lumMod val="75000"/>
                </a:scheme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03648" y="3573016"/>
            <a:ext cx="2088232" cy="1728910"/>
            <a:chOff x="971600" y="3786190"/>
            <a:chExt cx="2088232" cy="1728910"/>
          </a:xfrm>
        </p:grpSpPr>
        <p:sp>
          <p:nvSpPr>
            <p:cNvPr id="2059" name="圆角矩形 28"/>
            <p:cNvSpPr>
              <a:spLocks noChangeArrowheads="1"/>
            </p:cNvSpPr>
            <p:nvPr/>
          </p:nvSpPr>
          <p:spPr bwMode="auto">
            <a:xfrm>
              <a:off x="971600" y="3786190"/>
              <a:ext cx="2088232" cy="1728910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chemeClr val="accent5">
                  <a:lumMod val="75000"/>
                </a:scheme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91022" y="3861048"/>
              <a:ext cx="1724794" cy="1466850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</p:grpSp>
      <p:grpSp>
        <p:nvGrpSpPr>
          <p:cNvPr id="5" name="组合 4"/>
          <p:cNvGrpSpPr/>
          <p:nvPr/>
        </p:nvGrpSpPr>
        <p:grpSpPr>
          <a:xfrm>
            <a:off x="5572132" y="3717032"/>
            <a:ext cx="2384244" cy="1438028"/>
            <a:chOff x="5572132" y="4077072"/>
            <a:chExt cx="2384244" cy="1438028"/>
          </a:xfrm>
        </p:grpSpPr>
        <p:sp>
          <p:nvSpPr>
            <p:cNvPr id="2060" name="圆角矩形 28"/>
            <p:cNvSpPr>
              <a:spLocks noChangeArrowheads="1"/>
            </p:cNvSpPr>
            <p:nvPr/>
          </p:nvSpPr>
          <p:spPr bwMode="auto">
            <a:xfrm>
              <a:off x="5572132" y="4077072"/>
              <a:ext cx="2384244" cy="1438028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chemeClr val="accent5">
                  <a:lumMod val="75000"/>
                </a:schemeClr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96892" y="4174340"/>
              <a:ext cx="2161255" cy="1254923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</p:grpSp>
      <p:sp>
        <p:nvSpPr>
          <p:cNvPr id="22" name="左右箭头 21"/>
          <p:cNvSpPr/>
          <p:nvPr/>
        </p:nvSpPr>
        <p:spPr>
          <a:xfrm>
            <a:off x="3702204" y="4279751"/>
            <a:ext cx="1589876" cy="373385"/>
          </a:xfrm>
          <a:prstGeom prst="left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下箭头 22"/>
          <p:cNvSpPr/>
          <p:nvPr/>
        </p:nvSpPr>
        <p:spPr>
          <a:xfrm flipH="1">
            <a:off x="4328884" y="2812299"/>
            <a:ext cx="315124" cy="1502478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3491881" y="3933056"/>
            <a:ext cx="936103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</a:rPr>
              <a:t>Encrypt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58463" y="3933056"/>
            <a:ext cx="921649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</a:rPr>
              <a:t>Encrypt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26" name="Text Box 5"/>
          <p:cNvSpPr>
            <a:spLocks noChangeArrowheads="1"/>
          </p:cNvSpPr>
          <p:nvPr/>
        </p:nvSpPr>
        <p:spPr bwMode="auto">
          <a:xfrm>
            <a:off x="2123728" y="323945"/>
            <a:ext cx="70202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           </a:t>
            </a:r>
            <a:r>
              <a:rPr lang="en-US" altLang="zh-CN" b="1" dirty="0" smtClean="0">
                <a:solidFill>
                  <a:schemeClr val="bg1"/>
                </a:solidFill>
              </a:rPr>
              <a:t>               </a:t>
            </a:r>
            <a:r>
              <a:rPr lang="en-US" altLang="zh-CN" b="1" dirty="0" smtClean="0">
                <a:solidFill>
                  <a:schemeClr val="bg1"/>
                </a:solidFill>
                <a:ea typeface="Arial Unicode MS" pitchFamily="34" charset="-122"/>
                <a:cs typeface="Arial Unicode MS" pitchFamily="34" charset="-122"/>
                <a:sym typeface="Comic Sans MS" pitchFamily="66" charset="0"/>
              </a:rPr>
              <a:t>Encrypted</a:t>
            </a:r>
            <a:r>
              <a:rPr lang="en-US" altLang="zh-CN" b="1" dirty="0" smtClean="0">
                <a:solidFill>
                  <a:schemeClr val="bg1"/>
                </a:solidFill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  <a:ea typeface="Arial Unicode MS" pitchFamily="34" charset="-122"/>
                <a:cs typeface="Arial Unicode MS" pitchFamily="34" charset="-122"/>
                <a:sym typeface="Comic Sans MS" pitchFamily="66" charset="0"/>
              </a:rPr>
              <a:t>Database</a:t>
            </a:r>
            <a:endParaRPr lang="zh-CN" altLang="en-US" b="1" dirty="0">
              <a:solidFill>
                <a:schemeClr val="bg1"/>
              </a:solidFill>
              <a:ea typeface="Arial Unicode MS" pitchFamily="34" charset="-122"/>
              <a:cs typeface="Arial Unicode MS" pitchFamily="34" charset="-122"/>
              <a:sym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94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54275" name="Picture 3" descr="未标题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476250"/>
            <a:ext cx="61341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副标题 7"/>
          <p:cNvSpPr>
            <a:spLocks noGrp="1"/>
          </p:cNvSpPr>
          <p:nvPr/>
        </p:nvSpPr>
        <p:spPr bwMode="auto">
          <a:xfrm>
            <a:off x="107950" y="4652963"/>
            <a:ext cx="90328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n-US" altLang="zh-CN" sz="1800" dirty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Anviz Overseas Technical Support Team</a:t>
            </a:r>
          </a:p>
        </p:txBody>
      </p:sp>
      <p:sp>
        <p:nvSpPr>
          <p:cNvPr id="22533" name="副标题 7"/>
          <p:cNvSpPr txBox="1">
            <a:spLocks noChangeArrowheads="1"/>
          </p:cNvSpPr>
          <p:nvPr/>
        </p:nvSpPr>
        <p:spPr bwMode="auto">
          <a:xfrm>
            <a:off x="55562" y="3810000"/>
            <a:ext cx="90328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en-US" altLang="zh-CN" sz="4800" b="1" dirty="0">
                <a:solidFill>
                  <a:schemeClr val="accent5">
                    <a:lumMod val="75000"/>
                  </a:schemeClr>
                </a:solidFill>
                <a:latin typeface="Segoe UI" pitchFamily="34" charset="0"/>
                <a:cs typeface="Tahoma" pitchFamily="34" charset="0"/>
              </a:rPr>
              <a:t>Thank </a:t>
            </a:r>
            <a:r>
              <a:rPr lang="zh-CN" altLang="en-US" sz="4800" b="1" dirty="0">
                <a:solidFill>
                  <a:schemeClr val="accent5">
                    <a:lumMod val="75000"/>
                  </a:schemeClr>
                </a:solidFill>
                <a:latin typeface="Segoe UI" pitchFamily="34" charset="0"/>
              </a:rPr>
              <a:t>Y</a:t>
            </a:r>
            <a:r>
              <a:rPr lang="en-US" altLang="zh-CN" sz="4800" b="1" dirty="0" smtClean="0">
                <a:solidFill>
                  <a:schemeClr val="accent5">
                    <a:lumMod val="75000"/>
                  </a:schemeClr>
                </a:solidFill>
                <a:latin typeface="Segoe UI" pitchFamily="34" charset="0"/>
                <a:cs typeface="Tahoma" pitchFamily="34" charset="0"/>
              </a:rPr>
              <a:t>ou</a:t>
            </a:r>
            <a:endParaRPr lang="en-US" altLang="zh-CN" sz="4800" b="1" dirty="0">
              <a:solidFill>
                <a:schemeClr val="accent5">
                  <a:lumMod val="75000"/>
                </a:schemeClr>
              </a:solidFill>
              <a:latin typeface="Segoe UI" pitchFamily="34" charset="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  <p:bldP spid="22533" grpId="0" build="p" autoUpdateAnimBg="0"/>
    </p:bldLst>
  </p:timing>
</p:sld>
</file>

<file path=ppt/theme/theme1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Office 主题_2">
  <a:themeElements>
    <a:clrScheme name="8_Office 主题_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_2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Office 主题_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5344</TotalTime>
  <Pages>0</Pages>
  <Words>441</Words>
  <Characters>0</Characters>
  <Application>Microsoft Office PowerPoint</Application>
  <DocSecurity>0</DocSecurity>
  <PresentationFormat>On-screen Show (4:3)</PresentationFormat>
  <Lines>0</Lines>
  <Paragraphs>103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默认设计模板_2</vt:lpstr>
      <vt:lpstr>8_Office 主题_2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Oliver Hwang</dc:creator>
  <cp:lastModifiedBy>User</cp:lastModifiedBy>
  <cp:revision>539</cp:revision>
  <dcterms:created xsi:type="dcterms:W3CDTF">2012-06-06T01:30:27Z</dcterms:created>
  <dcterms:modified xsi:type="dcterms:W3CDTF">2014-01-09T15:26:09Z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2052-8.1.0.3656</vt:lpwstr>
  </property>
</Properties>
</file>