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4139" r:id="rId2"/>
  </p:sldMasterIdLst>
  <p:notesMasterIdLst>
    <p:notesMasterId r:id="rId13"/>
  </p:notesMasterIdLst>
  <p:sldIdLst>
    <p:sldId id="319" r:id="rId3"/>
    <p:sldId id="545" r:id="rId4"/>
    <p:sldId id="552" r:id="rId5"/>
    <p:sldId id="550" r:id="rId6"/>
    <p:sldId id="543" r:id="rId7"/>
    <p:sldId id="546" r:id="rId8"/>
    <p:sldId id="551" r:id="rId9"/>
    <p:sldId id="554" r:id="rId10"/>
    <p:sldId id="553" r:id="rId11"/>
    <p:sldId id="515" r:id="rId12"/>
  </p:sldIdLst>
  <p:sldSz cx="9144000" cy="6858000" type="screen4x3"/>
  <p:notesSz cx="6858000" cy="9144000"/>
  <p:defaultTex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05" autoAdjust="0"/>
    <p:restoredTop sz="93833" autoAdjust="0"/>
  </p:normalViewPr>
  <p:slideViewPr>
    <p:cSldViewPr>
      <p:cViewPr>
        <p:scale>
          <a:sx n="75" d="100"/>
          <a:sy n="75" d="100"/>
        </p:scale>
        <p:origin x="-2700" y="-1122"/>
      </p:cViewPr>
      <p:guideLst>
        <p:guide orient="horz" pos="2160"/>
        <p:guide pos="2993"/>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pPr>
              <a:defRPr/>
            </a:pPr>
            <a:fld id="{8DDFD31B-FBF2-41F4-A2F7-01E9A6A70C14}" type="datetimeFigureOut">
              <a:rPr lang="zh-CN" altLang="en-US"/>
              <a:pPr>
                <a:defRPr/>
              </a:pPr>
              <a:t>2014/1/9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pPr>
              <a:defRPr/>
            </a:pPr>
            <a:fld id="{8DAD8A40-F998-4CF3-868A-0D5B4842D9E3}" type="slidenum">
              <a:rPr lang="zh-CN" altLang="en-US"/>
              <a:pPr>
                <a:defRPr/>
              </a:pPr>
              <a:t>‹#›</a:t>
            </a:fld>
            <a:endParaRPr lang="zh-CN" altLang="en-US"/>
          </a:p>
        </p:txBody>
      </p:sp>
    </p:spTree>
    <p:extLst>
      <p:ext uri="{BB962C8B-B14F-4D97-AF65-F5344CB8AC3E}">
        <p14:creationId xmlns:p14="http://schemas.microsoft.com/office/powerpoint/2010/main" val="27394897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A720DE8E-1461-490B-8311-368BEE8322C5}" type="slidenum">
              <a:rPr lang="zh-CN" altLang="en-US"/>
              <a:pPr>
                <a:defRPr/>
              </a:pPr>
              <a:t>‹#›</a:t>
            </a:fld>
            <a:endParaRPr lang="zh-CN" altLang="en-US"/>
          </a:p>
        </p:txBody>
      </p:sp>
    </p:spTree>
    <p:extLst>
      <p:ext uri="{BB962C8B-B14F-4D97-AF65-F5344CB8AC3E}">
        <p14:creationId xmlns:p14="http://schemas.microsoft.com/office/powerpoint/2010/main" val="481059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75381884-FC24-48EB-ABEC-D232D6C1B3AB}" type="slidenum">
              <a:rPr lang="zh-CN" altLang="en-US"/>
              <a:pPr>
                <a:defRPr/>
              </a:pPr>
              <a:t>‹#›</a:t>
            </a:fld>
            <a:endParaRPr lang="zh-CN" altLang="en-US"/>
          </a:p>
        </p:txBody>
      </p:sp>
    </p:spTree>
    <p:extLst>
      <p:ext uri="{BB962C8B-B14F-4D97-AF65-F5344CB8AC3E}">
        <p14:creationId xmlns:p14="http://schemas.microsoft.com/office/powerpoint/2010/main" val="2443171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1AC2B196-7CB6-431E-B51C-B470C8CEFA08}" type="slidenum">
              <a:rPr lang="zh-CN" altLang="en-US"/>
              <a:pPr>
                <a:defRPr/>
              </a:pPr>
              <a:t>‹#›</a:t>
            </a:fld>
            <a:endParaRPr lang="zh-CN" altLang="en-US"/>
          </a:p>
        </p:txBody>
      </p:sp>
    </p:spTree>
    <p:extLst>
      <p:ext uri="{BB962C8B-B14F-4D97-AF65-F5344CB8AC3E}">
        <p14:creationId xmlns:p14="http://schemas.microsoft.com/office/powerpoint/2010/main" val="2669357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a:ln/>
        </p:spPr>
        <p:txBody>
          <a:bodyPr/>
          <a:lstStyle>
            <a:lvl1pPr>
              <a:defRPr/>
            </a:lvl1pPr>
          </a:lstStyle>
          <a:p>
            <a:pPr>
              <a:defRPr/>
            </a:pPr>
            <a:fld id="{7FC4A87C-3E8E-49F3-996A-DF91B4F6C6D2}" type="slidenum">
              <a:rPr lang="zh-CN" altLang="en-US"/>
              <a:pPr>
                <a:defRPr/>
              </a:pPr>
              <a:t>‹#›</a:t>
            </a:fld>
            <a:endParaRPr lang="zh-CN" altLang="en-US"/>
          </a:p>
        </p:txBody>
      </p:sp>
    </p:spTree>
    <p:extLst>
      <p:ext uri="{BB962C8B-B14F-4D97-AF65-F5344CB8AC3E}">
        <p14:creationId xmlns:p14="http://schemas.microsoft.com/office/powerpoint/2010/main" val="1513663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9" name="Rectangle 6"/>
          <p:cNvSpPr>
            <a:spLocks noGrp="1" noChangeArrowheads="1"/>
          </p:cNvSpPr>
          <p:nvPr>
            <p:ph type="sldNum" sz="quarter" idx="12"/>
          </p:nvPr>
        </p:nvSpPr>
        <p:spPr>
          <a:ln/>
        </p:spPr>
        <p:txBody>
          <a:bodyPr/>
          <a:lstStyle>
            <a:lvl1pPr>
              <a:defRPr/>
            </a:lvl1pPr>
          </a:lstStyle>
          <a:p>
            <a:pPr>
              <a:defRPr/>
            </a:pPr>
            <a:fld id="{2479F119-8B93-4530-A390-541338E75F56}" type="slidenum">
              <a:rPr lang="zh-CN" altLang="en-US"/>
              <a:pPr>
                <a:defRPr/>
              </a:pPr>
              <a:t>‹#›</a:t>
            </a:fld>
            <a:endParaRPr lang="zh-CN" altLang="en-US"/>
          </a:p>
        </p:txBody>
      </p:sp>
    </p:spTree>
    <p:extLst>
      <p:ext uri="{BB962C8B-B14F-4D97-AF65-F5344CB8AC3E}">
        <p14:creationId xmlns:p14="http://schemas.microsoft.com/office/powerpoint/2010/main" val="67016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5" name="Rectangle 6"/>
          <p:cNvSpPr>
            <a:spLocks noGrp="1" noChangeArrowheads="1"/>
          </p:cNvSpPr>
          <p:nvPr>
            <p:ph type="sldNum" sz="quarter" idx="12"/>
          </p:nvPr>
        </p:nvSpPr>
        <p:spPr>
          <a:ln/>
        </p:spPr>
        <p:txBody>
          <a:bodyPr/>
          <a:lstStyle>
            <a:lvl1pPr>
              <a:defRPr/>
            </a:lvl1pPr>
          </a:lstStyle>
          <a:p>
            <a:pPr>
              <a:defRPr/>
            </a:pPr>
            <a:fld id="{67157BEF-2887-44AA-9B04-640B85387688}" type="slidenum">
              <a:rPr lang="zh-CN" altLang="en-US"/>
              <a:pPr>
                <a:defRPr/>
              </a:pPr>
              <a:t>‹#›</a:t>
            </a:fld>
            <a:endParaRPr lang="zh-CN" altLang="en-US"/>
          </a:p>
        </p:txBody>
      </p:sp>
    </p:spTree>
    <p:extLst>
      <p:ext uri="{BB962C8B-B14F-4D97-AF65-F5344CB8AC3E}">
        <p14:creationId xmlns:p14="http://schemas.microsoft.com/office/powerpoint/2010/main" val="1810275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4" name="Rectangle 6"/>
          <p:cNvSpPr>
            <a:spLocks noGrp="1" noChangeArrowheads="1"/>
          </p:cNvSpPr>
          <p:nvPr>
            <p:ph type="sldNum" sz="quarter" idx="12"/>
          </p:nvPr>
        </p:nvSpPr>
        <p:spPr>
          <a:ln/>
        </p:spPr>
        <p:txBody>
          <a:bodyPr/>
          <a:lstStyle>
            <a:lvl1pPr>
              <a:defRPr/>
            </a:lvl1pPr>
          </a:lstStyle>
          <a:p>
            <a:pPr>
              <a:defRPr/>
            </a:pPr>
            <a:fld id="{21177E45-D1B8-444B-9BF7-81A6451F9F26}" type="slidenum">
              <a:rPr lang="zh-CN" altLang="en-US"/>
              <a:pPr>
                <a:defRPr/>
              </a:pPr>
              <a:t>‹#›</a:t>
            </a:fld>
            <a:endParaRPr lang="zh-CN" altLang="en-US"/>
          </a:p>
        </p:txBody>
      </p:sp>
    </p:spTree>
    <p:extLst>
      <p:ext uri="{BB962C8B-B14F-4D97-AF65-F5344CB8AC3E}">
        <p14:creationId xmlns:p14="http://schemas.microsoft.com/office/powerpoint/2010/main" val="16153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a:ln/>
        </p:spPr>
        <p:txBody>
          <a:bodyPr/>
          <a:lstStyle>
            <a:lvl1pPr>
              <a:defRPr/>
            </a:lvl1pPr>
          </a:lstStyle>
          <a:p>
            <a:pPr>
              <a:defRPr/>
            </a:pPr>
            <a:fld id="{E1C544FC-B442-47EA-9F8F-A0238734A31B}" type="slidenum">
              <a:rPr lang="zh-CN" altLang="en-US"/>
              <a:pPr>
                <a:defRPr/>
              </a:pPr>
              <a:t>‹#›</a:t>
            </a:fld>
            <a:endParaRPr lang="zh-CN" altLang="en-US"/>
          </a:p>
        </p:txBody>
      </p:sp>
    </p:spTree>
    <p:extLst>
      <p:ext uri="{BB962C8B-B14F-4D97-AF65-F5344CB8AC3E}">
        <p14:creationId xmlns:p14="http://schemas.microsoft.com/office/powerpoint/2010/main" val="2312137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6"/>
          <p:cNvSpPr>
            <a:spLocks noGrp="1" noChangeArrowheads="1"/>
          </p:cNvSpPr>
          <p:nvPr>
            <p:ph type="sldNum" sz="quarter" idx="12"/>
          </p:nvPr>
        </p:nvSpPr>
        <p:spPr>
          <a:ln/>
        </p:spPr>
        <p:txBody>
          <a:bodyPr/>
          <a:lstStyle>
            <a:lvl1pPr>
              <a:defRPr/>
            </a:lvl1pPr>
          </a:lstStyle>
          <a:p>
            <a:pPr>
              <a:defRPr/>
            </a:pPr>
            <a:fld id="{9D77AF9F-AA85-47BE-8B54-2317CFD0FCF4}" type="slidenum">
              <a:rPr lang="zh-CN" altLang="en-US"/>
              <a:pPr>
                <a:defRPr/>
              </a:pPr>
              <a:t>‹#›</a:t>
            </a:fld>
            <a:endParaRPr lang="zh-CN" altLang="en-US"/>
          </a:p>
        </p:txBody>
      </p:sp>
    </p:spTree>
    <p:extLst>
      <p:ext uri="{BB962C8B-B14F-4D97-AF65-F5344CB8AC3E}">
        <p14:creationId xmlns:p14="http://schemas.microsoft.com/office/powerpoint/2010/main" val="695636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5066402E-0C9F-4693-9073-41139F9DBCAF}" type="slidenum">
              <a:rPr lang="zh-CN" altLang="en-US"/>
              <a:pPr>
                <a:defRPr/>
              </a:pPr>
              <a:t>‹#›</a:t>
            </a:fld>
            <a:endParaRPr lang="zh-CN" altLang="en-US"/>
          </a:p>
        </p:txBody>
      </p:sp>
    </p:spTree>
    <p:extLst>
      <p:ext uri="{BB962C8B-B14F-4D97-AF65-F5344CB8AC3E}">
        <p14:creationId xmlns:p14="http://schemas.microsoft.com/office/powerpoint/2010/main" val="3994655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a:ln/>
        </p:spPr>
        <p:txBody>
          <a:bodyPr/>
          <a:lstStyle>
            <a:lvl1pPr>
              <a:defRPr/>
            </a:lvl1pPr>
          </a:lstStyle>
          <a:p>
            <a:pPr>
              <a:defRPr/>
            </a:pPr>
            <a:fld id="{47E1D04A-D3A7-492A-8829-598D97943EA7}" type="slidenum">
              <a:rPr lang="zh-CN" altLang="en-US"/>
              <a:pPr>
                <a:defRPr/>
              </a:pPr>
              <a:t>‹#›</a:t>
            </a:fld>
            <a:endParaRPr lang="zh-CN" altLang="en-US"/>
          </a:p>
        </p:txBody>
      </p:sp>
    </p:spTree>
    <p:extLst>
      <p:ext uri="{BB962C8B-B14F-4D97-AF65-F5344CB8AC3E}">
        <p14:creationId xmlns:p14="http://schemas.microsoft.com/office/powerpoint/2010/main" val="3959493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AB7519E3-31EA-4586-9641-2B624907BF35}"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C1E419F-7CA5-4B88-AAFA-94803841D78A}"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724954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4B93B6F-40C9-40BB-BAA8-71B9A0ED0FF2}"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5098310-1A84-4FD0-A16E-6940DA5A72CD}"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97079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2B6D85A7-5F22-4761-B4EF-B8E7DA610060}"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330D679-6339-4E68-B0DD-4FA2CC192C45}"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732970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pPr>
              <a:defRPr/>
            </a:pPr>
            <a:fld id="{0988E759-8317-4CB6-A418-C7525668772F}" type="datetime1">
              <a:rPr lang="zh-CN" altLang="en-US"/>
              <a:pPr>
                <a:defRPr/>
              </a:pPr>
              <a:t>2014/1/9</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pPr>
              <a:defRPr/>
            </a:pPr>
            <a:fld id="{E69742C8-3CF1-4AEC-9BB2-62688F70FB01}"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954038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pPr>
              <a:defRPr/>
            </a:pPr>
            <a:fld id="{17E23B45-457E-44B1-BD23-991A81FA099D}" type="datetime1">
              <a:rPr lang="zh-CN" altLang="en-US"/>
              <a:pPr>
                <a:defRPr/>
              </a:pPr>
              <a:t>2014/1/9</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a:lvl1pPr>
          </a:lstStyle>
          <a:p>
            <a:pPr>
              <a:defRPr/>
            </a:pPr>
            <a:endParaRPr lang="zh-CN" altLang="en-US"/>
          </a:p>
        </p:txBody>
      </p:sp>
      <p:sp>
        <p:nvSpPr>
          <p:cNvPr id="9" name="灯片编号占位符 8"/>
          <p:cNvSpPr>
            <a:spLocks noGrp="1"/>
          </p:cNvSpPr>
          <p:nvPr>
            <p:ph type="sldNum" sz="quarter" idx="12"/>
          </p:nvPr>
        </p:nvSpPr>
        <p:spPr/>
        <p:txBody>
          <a:bodyPr/>
          <a:lstStyle>
            <a:lvl1pPr>
              <a:defRPr/>
            </a:lvl1pPr>
          </a:lstStyle>
          <a:p>
            <a:pPr>
              <a:defRPr/>
            </a:pPr>
            <a:fld id="{C3F58DAB-EBA6-4EA2-A115-D3D8DFAFB3F7}"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522637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fld id="{972308E3-B750-4A8C-95A4-EBB70D5110C8}" type="datetime1">
              <a:rPr lang="zh-CN" altLang="en-US"/>
              <a:pPr>
                <a:defRPr/>
              </a:pPr>
              <a:t>2014/1/9</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a:lvl1pPr>
          </a:lstStyle>
          <a:p>
            <a:pPr>
              <a:defRPr/>
            </a:pPr>
            <a:endParaRPr lang="zh-CN" altLang="en-US"/>
          </a:p>
        </p:txBody>
      </p:sp>
      <p:sp>
        <p:nvSpPr>
          <p:cNvPr id="5" name="灯片编号占位符 4"/>
          <p:cNvSpPr>
            <a:spLocks noGrp="1"/>
          </p:cNvSpPr>
          <p:nvPr>
            <p:ph type="sldNum" sz="quarter" idx="12"/>
          </p:nvPr>
        </p:nvSpPr>
        <p:spPr/>
        <p:txBody>
          <a:bodyPr/>
          <a:lstStyle>
            <a:lvl1pPr>
              <a:defRPr/>
            </a:lvl1pPr>
          </a:lstStyle>
          <a:p>
            <a:pPr>
              <a:defRPr/>
            </a:pPr>
            <a:fld id="{419B6DCB-1449-44DE-8FF2-302B094AEDFF}"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702430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06B7E96D-1CDF-4AA3-B233-7080FD929B72}" type="datetime1">
              <a:rPr lang="zh-CN" altLang="en-US"/>
              <a:pPr>
                <a:defRPr/>
              </a:pPr>
              <a:t>2014/1/9</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lvl1pPr>
          </a:lstStyle>
          <a:p>
            <a:pPr>
              <a:defRPr/>
            </a:pPr>
            <a:fld id="{66139338-9566-4919-8E76-9F8967E69B1C}"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563820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68D05E82-2542-4204-82BC-ED7CFE258DF1}" type="datetime1">
              <a:rPr lang="zh-CN" altLang="en-US"/>
              <a:pPr>
                <a:defRPr/>
              </a:pPr>
              <a:t>2014/1/9</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pPr>
              <a:defRPr/>
            </a:pPr>
            <a:fld id="{0CBECC3D-7EA4-478A-9EFE-970618363100}"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7886941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E27F009C-39EE-4524-9092-82C3067D2028}" type="datetime1">
              <a:rPr lang="zh-CN" altLang="en-US"/>
              <a:pPr>
                <a:defRPr/>
              </a:pPr>
              <a:t>2014/1/9</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pPr>
              <a:defRPr/>
            </a:pPr>
            <a:fld id="{0FC34C18-B5D9-42DF-A0B6-F4E520603F55}"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40088862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68336FA-62E7-4016-9085-9A6D8530ACB6}"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3393A46-6A2B-4196-BC7F-12CACB78F714}"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449089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988C1BE-E273-482E-99FE-1AB02C9E90DA}" type="datetime1">
              <a:rPr lang="zh-CN" altLang="en-US"/>
              <a:pPr>
                <a:defRPr/>
              </a:pPr>
              <a:t>2014/1/9</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BAE1F96-39D7-4D0F-B782-FF5743BD1B78}"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69384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zh-CN"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zh-CN"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a:defRPr/>
            </a:pPr>
            <a:fld id="{7F5616BF-3B5B-4AE2-BA41-5A7B0E62D0E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eaLnBrk="0" fontAlgn="base" hangingPunct="0">
        <a:spcBef>
          <a:spcPct val="0"/>
        </a:spcBef>
        <a:spcAft>
          <a:spcPct val="0"/>
        </a:spcAft>
        <a:defRPr sz="4400">
          <a:solidFill>
            <a:schemeClr val="tx2"/>
          </a:solidFill>
          <a:latin typeface="Arial" pitchFamily="34" charset="0"/>
          <a:ea typeface="宋体" pitchFamily="2" charset="-122"/>
        </a:defRPr>
      </a:lvl6pPr>
      <a:lvl7pPr marL="914400" algn="ctr" rtl="0" eaLnBrk="0" fontAlgn="base" hangingPunct="0">
        <a:spcBef>
          <a:spcPct val="0"/>
        </a:spcBef>
        <a:spcAft>
          <a:spcPct val="0"/>
        </a:spcAft>
        <a:defRPr sz="4400">
          <a:solidFill>
            <a:schemeClr val="tx2"/>
          </a:solidFill>
          <a:latin typeface="Arial" pitchFamily="34" charset="0"/>
          <a:ea typeface="宋体" pitchFamily="2" charset="-122"/>
        </a:defRPr>
      </a:lvl7pPr>
      <a:lvl8pPr marL="1371600" algn="ctr" rtl="0" eaLnBrk="0" fontAlgn="base" hangingPunct="0">
        <a:spcBef>
          <a:spcPct val="0"/>
        </a:spcBef>
        <a:spcAft>
          <a:spcPct val="0"/>
        </a:spcAft>
        <a:defRPr sz="4400">
          <a:solidFill>
            <a:schemeClr val="tx2"/>
          </a:solidFill>
          <a:latin typeface="Arial" pitchFamily="34" charset="0"/>
          <a:ea typeface="宋体" pitchFamily="2" charset="-122"/>
        </a:defRPr>
      </a:lvl8pPr>
      <a:lvl9pPr marL="1828800" algn="ctr" rtl="0" eaLnBrk="0" fontAlgn="base" hangingPunct="0">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idx="4294967295"/>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2051" name="文本占位符 2"/>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4100" name="日期占位符 1"/>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a:solidFill>
                  <a:srgbClr val="898989"/>
                </a:solidFill>
                <a:latin typeface="Arial" pitchFamily="34" charset="0"/>
              </a:defRPr>
            </a:lvl1pPr>
          </a:lstStyle>
          <a:p>
            <a:pPr>
              <a:defRPr/>
            </a:pPr>
            <a:fld id="{19745E03-5ABE-4191-A50E-F0547E3331E5}" type="datetime1">
              <a:rPr lang="zh-CN" altLang="en-US"/>
              <a:pPr>
                <a:defRPr/>
              </a:pPr>
              <a:t>2014/1/9</a:t>
            </a:fld>
            <a:endParaRPr lang="zh-CN" altLang="en-US" sz="1800"/>
          </a:p>
        </p:txBody>
      </p:sp>
      <p:sp>
        <p:nvSpPr>
          <p:cNvPr id="4101" name="页脚占位符 2"/>
          <p:cNvSpPr>
            <a:spLocks noGrp="1" noChangeArrowheads="1"/>
          </p:cNvSpPr>
          <p:nvPr>
            <p:ph type="ftr" sz="quarter" idx="3"/>
          </p:nvPr>
        </p:nvSpPr>
        <p:spPr bwMode="auto">
          <a:xfrm>
            <a:off x="3124200" y="6356350"/>
            <a:ext cx="2895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pitchFamily="34" charset="0"/>
              </a:defRPr>
            </a:lvl1pPr>
          </a:lstStyle>
          <a:p>
            <a:pPr>
              <a:defRPr/>
            </a:pPr>
            <a:endParaRPr lang="zh-CN" altLang="en-US"/>
          </a:p>
        </p:txBody>
      </p:sp>
      <p:sp>
        <p:nvSpPr>
          <p:cNvPr id="4102" name="灯片编号占位符 3"/>
          <p:cNvSpPr>
            <a:spLocks noGrp="1" noChangeArrowheads="1"/>
          </p:cNvSpPr>
          <p:nvPr>
            <p:ph type="sldNum" sz="quarter" idx="4"/>
          </p:nvPr>
        </p:nvSpPr>
        <p:spPr bwMode="auto">
          <a:xfrm>
            <a:off x="6553200" y="6356350"/>
            <a:ext cx="2133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rgbClr val="898989"/>
                </a:solidFill>
                <a:latin typeface="Arial" pitchFamily="34" charset="0"/>
              </a:defRPr>
            </a:lvl1pPr>
          </a:lstStyle>
          <a:p>
            <a:pPr>
              <a:defRPr/>
            </a:pPr>
            <a:fld id="{D8263D46-6C17-40CA-88AA-FE3A46708D29}" type="slidenum">
              <a:rPr lang="zh-CN" altLang="en-US"/>
              <a:pPr>
                <a:defRPr/>
              </a:pPr>
              <a:t>‹#›</a:t>
            </a:fld>
            <a:endParaRPr lang="zh-CN" altLang="en-US" sz="1800"/>
          </a:p>
        </p:txBody>
      </p:sp>
    </p:spTree>
  </p:cSld>
  <p:clrMap bg1="lt1" tx1="dk1" bg2="lt2" tx2="dk2" accent1="accent1" accent2="accent2" accent3="accent3" accent4="accent4" accent5="accent5" accent6="accent6" hlink="hlink" folHlink="folHlink"/>
  <p:sldLayoutIdLst>
    <p:sldLayoutId id="2147484992" r:id="rId1"/>
    <p:sldLayoutId id="2147484993" r:id="rId2"/>
    <p:sldLayoutId id="2147484994" r:id="rId3"/>
    <p:sldLayoutId id="2147484995" r:id="rId4"/>
    <p:sldLayoutId id="2147484996" r:id="rId5"/>
    <p:sldLayoutId id="2147484997" r:id="rId6"/>
    <p:sldLayoutId id="2147484998" r:id="rId7"/>
    <p:sldLayoutId id="2147484999" r:id="rId8"/>
    <p:sldLayoutId id="2147485000" r:id="rId9"/>
    <p:sldLayoutId id="2147485001" r:id="rId10"/>
    <p:sldLayoutId id="2147485002" r:id="rId11"/>
  </p:sldLayoutIdLst>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362" name="标题 1"/>
          <p:cNvSpPr>
            <a:spLocks noChangeArrowheads="1"/>
          </p:cNvSpPr>
          <p:nvPr/>
        </p:nvSpPr>
        <p:spPr bwMode="auto">
          <a:xfrm>
            <a:off x="35496" y="6357938"/>
            <a:ext cx="2413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900" b="1" i="1" dirty="0">
                <a:solidFill>
                  <a:schemeClr val="bg1"/>
                </a:solidFill>
                <a:latin typeface="Calibri" pitchFamily="34" charset="0"/>
                <a:sym typeface="Calibri" pitchFamily="34" charset="0"/>
              </a:rPr>
              <a:t>Copyright </a:t>
            </a:r>
            <a:r>
              <a:rPr lang="en-US" altLang="zh-CN" sz="900" b="1" i="1" dirty="0">
                <a:solidFill>
                  <a:schemeClr val="bg1"/>
                </a:solidFill>
                <a:sym typeface="Calibri" pitchFamily="34" charset="0"/>
              </a:rPr>
              <a:t>©</a:t>
            </a:r>
            <a:r>
              <a:rPr lang="en-US" altLang="zh-CN" sz="900" b="1" i="1" dirty="0">
                <a:solidFill>
                  <a:schemeClr val="bg1"/>
                </a:solidFill>
                <a:latin typeface="Calibri" pitchFamily="34" charset="0"/>
                <a:sym typeface="Calibri" pitchFamily="34" charset="0"/>
              </a:rPr>
              <a:t> 2001-201</a:t>
            </a:r>
            <a:r>
              <a:rPr lang="zh-CN" altLang="en-US" sz="900" b="1" i="1" dirty="0">
                <a:solidFill>
                  <a:schemeClr val="bg1"/>
                </a:solidFill>
                <a:latin typeface="Calibri" pitchFamily="34" charset="0"/>
                <a:sym typeface="Calibri" pitchFamily="34" charset="0"/>
              </a:rPr>
              <a:t>3</a:t>
            </a:r>
            <a:r>
              <a:rPr lang="en-US" altLang="zh-CN" sz="900" b="1" i="1" dirty="0">
                <a:solidFill>
                  <a:schemeClr val="bg1"/>
                </a:solidFill>
                <a:latin typeface="Calibri" pitchFamily="34" charset="0"/>
                <a:sym typeface="Calibri" pitchFamily="34" charset="0"/>
              </a:rPr>
              <a:t> Anviz Global Inc. USA</a:t>
            </a:r>
            <a:endParaRPr lang="zh-CN" altLang="en-US" sz="1800" dirty="0"/>
          </a:p>
        </p:txBody>
      </p:sp>
      <p:pic>
        <p:nvPicPr>
          <p:cNvPr id="8" name="Picture 7" descr="\\192.168.80.10\A-Market\Anviz Products\Time Attendance\FacePass Pro\Anviz-FacePass Pro.png"/>
          <p:cNvPicPr>
            <a:picLocks noChangeAspect="1" noChangeArrowheads="1"/>
          </p:cNvPicPr>
          <p:nvPr/>
        </p:nvPicPr>
        <p:blipFill>
          <a:blip r:embed="rId3" cstate="print"/>
          <a:srcRect/>
          <a:stretch>
            <a:fillRect/>
          </a:stretch>
        </p:blipFill>
        <p:spPr bwMode="auto">
          <a:xfrm>
            <a:off x="5457268" y="3289919"/>
            <a:ext cx="2457821" cy="2736304"/>
          </a:xfrm>
          <a:prstGeom prst="rect">
            <a:avLst/>
          </a:prstGeom>
          <a:noFill/>
        </p:spPr>
      </p:pic>
      <p:sp>
        <p:nvSpPr>
          <p:cNvPr id="9" name="TextBox 3"/>
          <p:cNvSpPr>
            <a:spLocks noChangeArrowheads="1"/>
          </p:cNvSpPr>
          <p:nvPr/>
        </p:nvSpPr>
        <p:spPr bwMode="auto">
          <a:xfrm>
            <a:off x="35496" y="3933056"/>
            <a:ext cx="5041900" cy="396875"/>
          </a:xfrm>
          <a:prstGeom prst="rect">
            <a:avLst/>
          </a:prstGeom>
          <a:noFill/>
          <a:ln w="9525">
            <a:noFill/>
            <a:miter lim="800000"/>
            <a:headEnd/>
            <a:tailEnd/>
          </a:ln>
        </p:spPr>
        <p:txBody>
          <a:bodyPr>
            <a:spAutoFit/>
          </a:bodyPr>
          <a:lstStyle/>
          <a:p>
            <a:r>
              <a:rPr lang="zh-CN" altLang="en-US" sz="2000" b="1" dirty="0">
                <a:solidFill>
                  <a:schemeClr val="bg1"/>
                </a:solidFill>
                <a:latin typeface="Segoe UI" pitchFamily="34" charset="0"/>
                <a:cs typeface="Tahoma" pitchFamily="34" charset="0"/>
                <a:sym typeface="Comic Sans MS" pitchFamily="66" charset="0"/>
              </a:rPr>
              <a:t>Anviz Online Training Lesson </a:t>
            </a:r>
            <a:r>
              <a:rPr lang="en-US" altLang="zh-CN" sz="2000" b="1" dirty="0">
                <a:solidFill>
                  <a:schemeClr val="bg1"/>
                </a:solidFill>
                <a:latin typeface="Segoe UI" pitchFamily="34" charset="0"/>
                <a:cs typeface="Tahoma" pitchFamily="34" charset="0"/>
                <a:sym typeface="Comic Sans MS" pitchFamily="66" charset="0"/>
              </a:rPr>
              <a:t>9</a:t>
            </a:r>
            <a:endParaRPr lang="zh-CN" altLang="en-US" sz="2000" b="1" dirty="0">
              <a:solidFill>
                <a:schemeClr val="bg1"/>
              </a:solidFill>
              <a:latin typeface="Segoe UI" pitchFamily="34" charset="0"/>
              <a:cs typeface="Tahoma" pitchFamily="34" charset="0"/>
              <a:sym typeface="Comic Sans MS" pitchFamily="66" charset="0"/>
            </a:endParaRPr>
          </a:p>
        </p:txBody>
      </p:sp>
      <p:sp>
        <p:nvSpPr>
          <p:cNvPr id="15" name="Text Box 11"/>
          <p:cNvSpPr>
            <a:spLocks noChangeArrowheads="1"/>
          </p:cNvSpPr>
          <p:nvPr/>
        </p:nvSpPr>
        <p:spPr bwMode="auto">
          <a:xfrm>
            <a:off x="35496" y="5386611"/>
            <a:ext cx="4321175" cy="274637"/>
          </a:xfrm>
          <a:prstGeom prst="rect">
            <a:avLst/>
          </a:prstGeom>
          <a:noFill/>
          <a:ln w="9525">
            <a:noFill/>
            <a:miter lim="800000"/>
            <a:headEnd/>
            <a:tailEnd/>
          </a:ln>
        </p:spPr>
        <p:txBody>
          <a:bodyPr>
            <a:spAutoFit/>
          </a:bodyPr>
          <a:lstStyle/>
          <a:p>
            <a:pPr>
              <a:spcBef>
                <a:spcPct val="50000"/>
              </a:spcBef>
            </a:pPr>
            <a:r>
              <a:rPr lang="zh-CN" altLang="en-US" sz="1200" dirty="0">
                <a:solidFill>
                  <a:schemeClr val="bg1"/>
                </a:solidFill>
                <a:latin typeface="Segoe UI" pitchFamily="34" charset="0"/>
                <a:cs typeface="Tahoma" pitchFamily="34" charset="0"/>
                <a:sym typeface="Comic Sans MS" pitchFamily="66" charset="0"/>
              </a:rPr>
              <a:t>Anviz  </a:t>
            </a:r>
            <a:r>
              <a:rPr lang="en-US" altLang="zh-CN" sz="1200" dirty="0">
                <a:solidFill>
                  <a:schemeClr val="bg1"/>
                </a:solidFill>
                <a:latin typeface="Segoe UI" pitchFamily="34" charset="0"/>
                <a:cs typeface="Tahoma" pitchFamily="34" charset="0"/>
                <a:sym typeface="Comic Sans MS" pitchFamily="66" charset="0"/>
              </a:rPr>
              <a:t>International T</a:t>
            </a:r>
            <a:r>
              <a:rPr lang="zh-CN" altLang="en-US" sz="1200" dirty="0">
                <a:solidFill>
                  <a:schemeClr val="bg1"/>
                </a:solidFill>
                <a:latin typeface="Segoe UI" pitchFamily="34" charset="0"/>
                <a:cs typeface="Tahoma" pitchFamily="34" charset="0"/>
                <a:sym typeface="Comic Sans MS" pitchFamily="66" charset="0"/>
              </a:rPr>
              <a:t>echnical Support Team</a:t>
            </a:r>
          </a:p>
        </p:txBody>
      </p:sp>
      <p:sp>
        <p:nvSpPr>
          <p:cNvPr id="16" name="Text Box 5"/>
          <p:cNvSpPr txBox="1">
            <a:spLocks noChangeArrowheads="1"/>
          </p:cNvSpPr>
          <p:nvPr/>
        </p:nvSpPr>
        <p:spPr bwMode="auto">
          <a:xfrm>
            <a:off x="2133128" y="4334906"/>
            <a:ext cx="2944268" cy="646331"/>
          </a:xfrm>
          <a:prstGeom prst="rect">
            <a:avLst/>
          </a:prstGeom>
          <a:noFill/>
          <a:ln w="9525">
            <a:noFill/>
            <a:miter lim="800000"/>
            <a:headEnd/>
            <a:tailEnd/>
          </a:ln>
        </p:spPr>
        <p:txBody>
          <a:bodyPr wrap="none">
            <a:spAutoFit/>
          </a:bodyPr>
          <a:lstStyle/>
          <a:p>
            <a:r>
              <a:rPr lang="en-US" altLang="zh-CN" sz="3600" b="1" dirty="0" err="1" smtClean="0">
                <a:solidFill>
                  <a:schemeClr val="bg1"/>
                </a:solidFill>
                <a:latin typeface="Segoe UI" pitchFamily="34" charset="0"/>
                <a:sym typeface="Comic Sans MS" pitchFamily="66" charset="0"/>
              </a:rPr>
              <a:t>Facepass</a:t>
            </a:r>
            <a:r>
              <a:rPr lang="en-US" altLang="zh-CN" sz="3600" b="1" dirty="0" smtClean="0">
                <a:solidFill>
                  <a:schemeClr val="bg1"/>
                </a:solidFill>
                <a:latin typeface="Segoe UI" pitchFamily="34" charset="0"/>
                <a:sym typeface="Comic Sans MS" pitchFamily="66" charset="0"/>
              </a:rPr>
              <a:t> </a:t>
            </a:r>
            <a:r>
              <a:rPr lang="en-US" altLang="zh-CN" sz="3600" b="1" dirty="0">
                <a:solidFill>
                  <a:schemeClr val="bg1"/>
                </a:solidFill>
                <a:latin typeface="Segoe UI" pitchFamily="34" charset="0"/>
                <a:sym typeface="Comic Sans MS" pitchFamily="66" charset="0"/>
              </a:rPr>
              <a:t>Pro</a:t>
            </a:r>
          </a:p>
        </p:txBody>
      </p:sp>
      <p:sp>
        <p:nvSpPr>
          <p:cNvPr id="17" name="Line 7"/>
          <p:cNvSpPr>
            <a:spLocks noChangeShapeType="1"/>
          </p:cNvSpPr>
          <p:nvPr/>
        </p:nvSpPr>
        <p:spPr bwMode="auto">
          <a:xfrm flipV="1">
            <a:off x="116084" y="5301207"/>
            <a:ext cx="4167883" cy="13965"/>
          </a:xfrm>
          <a:prstGeom prst="line">
            <a:avLst/>
          </a:prstGeom>
          <a:noFill/>
          <a:ln w="9525">
            <a:solidFill>
              <a:schemeClr val="bg1"/>
            </a:solidFill>
            <a:round/>
            <a:headEnd/>
            <a:tailEnd/>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a:spLocks noChangeArrowheads="1"/>
          </p:cNvSpPr>
          <p:nvPr/>
        </p:nvSpPr>
        <p:spPr bwMode="auto">
          <a:xfrm>
            <a:off x="4355976" y="260648"/>
            <a:ext cx="48965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err="1" smtClean="0">
                <a:solidFill>
                  <a:schemeClr val="bg1"/>
                </a:solidFill>
              </a:rPr>
              <a:t>Facepass</a:t>
            </a:r>
            <a:r>
              <a:rPr lang="en-US" altLang="zh-CN" b="1" dirty="0" smtClean="0">
                <a:solidFill>
                  <a:schemeClr val="bg1"/>
                </a:solidFill>
              </a:rPr>
              <a:t> Pro Algorithm</a:t>
            </a:r>
            <a:endParaRPr lang="zh-CN" altLang="en-US" b="1" dirty="0">
              <a:solidFill>
                <a:schemeClr val="bg1"/>
              </a:solidFill>
            </a:endParaRPr>
          </a:p>
        </p:txBody>
      </p:sp>
      <p:pic>
        <p:nvPicPr>
          <p:cNvPr id="5121" name="Picture 1"/>
          <p:cNvPicPr>
            <a:picLocks noChangeAspect="1" noChangeArrowheads="1"/>
          </p:cNvPicPr>
          <p:nvPr/>
        </p:nvPicPr>
        <p:blipFill>
          <a:blip r:embed="rId2" cstate="print"/>
          <a:srcRect/>
          <a:stretch>
            <a:fillRect/>
          </a:stretch>
        </p:blipFill>
        <p:spPr bwMode="auto">
          <a:xfrm>
            <a:off x="6300192" y="1484784"/>
            <a:ext cx="2594226" cy="1724397"/>
          </a:xfrm>
          <a:prstGeom prst="rect">
            <a:avLst/>
          </a:prstGeom>
          <a:noFill/>
          <a:ln w="9525">
            <a:noFill/>
            <a:miter lim="800000"/>
            <a:headEnd/>
            <a:tailEnd/>
          </a:ln>
        </p:spPr>
      </p:pic>
      <p:sp>
        <p:nvSpPr>
          <p:cNvPr id="11" name="圆角矩形 10"/>
          <p:cNvSpPr>
            <a:spLocks noChangeArrowheads="1"/>
          </p:cNvSpPr>
          <p:nvPr/>
        </p:nvSpPr>
        <p:spPr bwMode="auto">
          <a:xfrm>
            <a:off x="226964" y="2492896"/>
            <a:ext cx="5929212" cy="576064"/>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
        <p:nvSpPr>
          <p:cNvPr id="12" name="圆角矩形 11"/>
          <p:cNvSpPr>
            <a:spLocks noChangeArrowheads="1"/>
          </p:cNvSpPr>
          <p:nvPr/>
        </p:nvSpPr>
        <p:spPr bwMode="auto">
          <a:xfrm>
            <a:off x="251520" y="1576884"/>
            <a:ext cx="5904656" cy="576064"/>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
        <p:nvSpPr>
          <p:cNvPr id="13" name="圆角矩形 12"/>
          <p:cNvSpPr>
            <a:spLocks noChangeArrowheads="1"/>
          </p:cNvSpPr>
          <p:nvPr/>
        </p:nvSpPr>
        <p:spPr bwMode="auto">
          <a:xfrm>
            <a:off x="253458" y="4697462"/>
            <a:ext cx="8640960" cy="1224136"/>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
        <p:nvSpPr>
          <p:cNvPr id="14" name="圆角矩形 13"/>
          <p:cNvSpPr>
            <a:spLocks noChangeArrowheads="1"/>
          </p:cNvSpPr>
          <p:nvPr/>
        </p:nvSpPr>
        <p:spPr bwMode="auto">
          <a:xfrm>
            <a:off x="232644" y="3418260"/>
            <a:ext cx="8568952" cy="946844"/>
          </a:xfrm>
          <a:prstGeom prst="roundRect">
            <a:avLst>
              <a:gd name="adj" fmla="val 16667"/>
            </a:avLst>
          </a:prstGeom>
          <a:noFill/>
          <a:ln w="19050">
            <a:solidFill>
              <a:srgbClr val="0070C0"/>
            </a:solidFill>
            <a:prstDash val="dash"/>
            <a:round/>
            <a:headEnd/>
            <a:tailEnd/>
          </a:ln>
        </p:spPr>
        <p:txBody>
          <a:bodyPr wrap="none" anchor="ctr"/>
          <a:lstStyle>
            <a:defPPr>
              <a:defRPr lang="zh-CN"/>
            </a:defPPr>
            <a:lvl1pPr algn="l" rtl="0" fontAlgn="base">
              <a:spcBef>
                <a:spcPct val="0"/>
              </a:spcBef>
              <a:spcAft>
                <a:spcPct val="0"/>
              </a:spcAft>
              <a:defRPr sz="3200" kern="1200">
                <a:solidFill>
                  <a:schemeClr val="tx1"/>
                </a:solidFill>
                <a:latin typeface="Arial" charset="0"/>
                <a:ea typeface="宋体" pitchFamily="2" charset="-122"/>
                <a:cs typeface="+mn-cs"/>
              </a:defRPr>
            </a:lvl1pPr>
            <a:lvl2pPr marL="457200" algn="l" rtl="0" fontAlgn="base">
              <a:spcBef>
                <a:spcPct val="0"/>
              </a:spcBef>
              <a:spcAft>
                <a:spcPct val="0"/>
              </a:spcAft>
              <a:defRPr sz="3200" kern="1200">
                <a:solidFill>
                  <a:schemeClr val="tx1"/>
                </a:solidFill>
                <a:latin typeface="Arial" charset="0"/>
                <a:ea typeface="宋体" pitchFamily="2" charset="-122"/>
                <a:cs typeface="+mn-cs"/>
              </a:defRPr>
            </a:lvl2pPr>
            <a:lvl3pPr marL="914400" algn="l" rtl="0" fontAlgn="base">
              <a:spcBef>
                <a:spcPct val="0"/>
              </a:spcBef>
              <a:spcAft>
                <a:spcPct val="0"/>
              </a:spcAft>
              <a:defRPr sz="3200" kern="1200">
                <a:solidFill>
                  <a:schemeClr val="tx1"/>
                </a:solidFill>
                <a:latin typeface="Arial" charset="0"/>
                <a:ea typeface="宋体" pitchFamily="2" charset="-122"/>
                <a:cs typeface="+mn-cs"/>
              </a:defRPr>
            </a:lvl3pPr>
            <a:lvl4pPr marL="1371600" algn="l" rtl="0" fontAlgn="base">
              <a:spcBef>
                <a:spcPct val="0"/>
              </a:spcBef>
              <a:spcAft>
                <a:spcPct val="0"/>
              </a:spcAft>
              <a:defRPr sz="3200" kern="1200">
                <a:solidFill>
                  <a:schemeClr val="tx1"/>
                </a:solidFill>
                <a:latin typeface="Arial" charset="0"/>
                <a:ea typeface="宋体" pitchFamily="2" charset="-122"/>
                <a:cs typeface="+mn-cs"/>
              </a:defRPr>
            </a:lvl4pPr>
            <a:lvl5pPr marL="1828800" algn="l" rtl="0" fontAlgn="base">
              <a:spcBef>
                <a:spcPct val="0"/>
              </a:spcBef>
              <a:spcAft>
                <a:spcPct val="0"/>
              </a:spcAft>
              <a:defRPr sz="3200" kern="1200">
                <a:solidFill>
                  <a:schemeClr val="tx1"/>
                </a:solidFill>
                <a:latin typeface="Arial" charset="0"/>
                <a:ea typeface="宋体" pitchFamily="2" charset="-122"/>
                <a:cs typeface="+mn-cs"/>
              </a:defRPr>
            </a:lvl5pPr>
            <a:lvl6pPr marL="2286000" algn="l" defTabSz="914400" rtl="0" eaLnBrk="1" latinLnBrk="0" hangingPunct="1">
              <a:defRPr sz="3200" kern="1200">
                <a:solidFill>
                  <a:schemeClr val="tx1"/>
                </a:solidFill>
                <a:latin typeface="Arial" charset="0"/>
                <a:ea typeface="宋体" pitchFamily="2" charset="-122"/>
                <a:cs typeface="+mn-cs"/>
              </a:defRPr>
            </a:lvl6pPr>
            <a:lvl7pPr marL="2743200" algn="l" defTabSz="914400" rtl="0" eaLnBrk="1" latinLnBrk="0" hangingPunct="1">
              <a:defRPr sz="3200" kern="1200">
                <a:solidFill>
                  <a:schemeClr val="tx1"/>
                </a:solidFill>
                <a:latin typeface="Arial" charset="0"/>
                <a:ea typeface="宋体" pitchFamily="2" charset="-122"/>
                <a:cs typeface="+mn-cs"/>
              </a:defRPr>
            </a:lvl7pPr>
            <a:lvl8pPr marL="3200400" algn="l" defTabSz="914400" rtl="0" eaLnBrk="1" latinLnBrk="0" hangingPunct="1">
              <a:defRPr sz="3200" kern="1200">
                <a:solidFill>
                  <a:schemeClr val="tx1"/>
                </a:solidFill>
                <a:latin typeface="Arial" charset="0"/>
                <a:ea typeface="宋体" pitchFamily="2" charset="-122"/>
                <a:cs typeface="+mn-cs"/>
              </a:defRPr>
            </a:lvl8pPr>
            <a:lvl9pPr marL="3657600" algn="l" defTabSz="914400" rtl="0" eaLnBrk="1" latinLnBrk="0" hangingPunct="1">
              <a:defRPr sz="3200" kern="1200">
                <a:solidFill>
                  <a:schemeClr val="tx1"/>
                </a:solidFill>
                <a:latin typeface="Arial" charset="0"/>
                <a:ea typeface="宋体" pitchFamily="2" charset="-122"/>
                <a:cs typeface="+mn-cs"/>
              </a:defRPr>
            </a:lvl9pPr>
          </a:lstStyle>
          <a:p>
            <a:endParaRPr lang="zh-CN" altLang="en-US"/>
          </a:p>
        </p:txBody>
      </p:sp>
      <p:sp>
        <p:nvSpPr>
          <p:cNvPr id="2" name="TextBox 1"/>
          <p:cNvSpPr txBox="1"/>
          <p:nvPr/>
        </p:nvSpPr>
        <p:spPr>
          <a:xfrm>
            <a:off x="279501" y="1634083"/>
            <a:ext cx="5876674" cy="461665"/>
          </a:xfrm>
          <a:prstGeom prst="rect">
            <a:avLst/>
          </a:prstGeom>
          <a:noFill/>
        </p:spPr>
        <p:txBody>
          <a:bodyPr wrap="square" rtlCol="0">
            <a:spAutoFit/>
          </a:bodyPr>
          <a:lstStyle/>
          <a:p>
            <a:pPr lvl="0"/>
            <a:r>
              <a:rPr lang="en-US" altLang="zh-CN" sz="2400" dirty="0">
                <a:solidFill>
                  <a:srgbClr val="0070C0"/>
                </a:solidFill>
              </a:rPr>
              <a:t>1</a:t>
            </a:r>
            <a:r>
              <a:rPr lang="en-US" altLang="zh-CN" sz="2400" dirty="0" smtClean="0">
                <a:solidFill>
                  <a:srgbClr val="0070C0"/>
                </a:solidFill>
              </a:rPr>
              <a:t>. Match </a:t>
            </a:r>
            <a:r>
              <a:rPr lang="en-US" altLang="zh-CN" sz="2400" dirty="0">
                <a:solidFill>
                  <a:srgbClr val="0070C0"/>
                </a:solidFill>
              </a:rPr>
              <a:t>specific features to template.</a:t>
            </a:r>
          </a:p>
        </p:txBody>
      </p:sp>
      <p:sp>
        <p:nvSpPr>
          <p:cNvPr id="15" name="TextBox 14"/>
          <p:cNvSpPr txBox="1"/>
          <p:nvPr/>
        </p:nvSpPr>
        <p:spPr>
          <a:xfrm>
            <a:off x="279500" y="2550095"/>
            <a:ext cx="5876675" cy="461665"/>
          </a:xfrm>
          <a:prstGeom prst="rect">
            <a:avLst/>
          </a:prstGeom>
          <a:noFill/>
        </p:spPr>
        <p:txBody>
          <a:bodyPr wrap="square" rtlCol="0">
            <a:spAutoFit/>
          </a:bodyPr>
          <a:lstStyle/>
          <a:p>
            <a:pPr lvl="0"/>
            <a:r>
              <a:rPr lang="en-US" altLang="zh-CN" sz="2400" dirty="0">
                <a:solidFill>
                  <a:srgbClr val="0070C0"/>
                </a:solidFill>
              </a:rPr>
              <a:t>2</a:t>
            </a:r>
            <a:r>
              <a:rPr lang="en-US" altLang="zh-CN" sz="2400" dirty="0" smtClean="0">
                <a:solidFill>
                  <a:srgbClr val="0070C0"/>
                </a:solidFill>
              </a:rPr>
              <a:t>. Use </a:t>
            </a:r>
            <a:r>
              <a:rPr lang="en-US" altLang="zh-CN" sz="2400" dirty="0">
                <a:solidFill>
                  <a:srgbClr val="0070C0"/>
                </a:solidFill>
              </a:rPr>
              <a:t>the Principal Component Analysis.</a:t>
            </a:r>
          </a:p>
        </p:txBody>
      </p:sp>
      <p:sp>
        <p:nvSpPr>
          <p:cNvPr id="16" name="TextBox 15"/>
          <p:cNvSpPr txBox="1"/>
          <p:nvPr/>
        </p:nvSpPr>
        <p:spPr>
          <a:xfrm>
            <a:off x="226964" y="3462099"/>
            <a:ext cx="8449492" cy="830997"/>
          </a:xfrm>
          <a:prstGeom prst="rect">
            <a:avLst/>
          </a:prstGeom>
          <a:noFill/>
        </p:spPr>
        <p:txBody>
          <a:bodyPr wrap="square" rtlCol="0">
            <a:spAutoFit/>
          </a:bodyPr>
          <a:lstStyle/>
          <a:p>
            <a:pPr lvl="0"/>
            <a:r>
              <a:rPr lang="en-US" altLang="zh-CN" sz="2400" dirty="0">
                <a:solidFill>
                  <a:srgbClr val="0070C0"/>
                </a:solidFill>
              </a:rPr>
              <a:t>3</a:t>
            </a:r>
            <a:r>
              <a:rPr lang="en-US" altLang="zh-CN" sz="2400" dirty="0" smtClean="0">
                <a:solidFill>
                  <a:srgbClr val="0070C0"/>
                </a:solidFill>
              </a:rPr>
              <a:t>. Intelligent </a:t>
            </a:r>
            <a:r>
              <a:rPr lang="en-US" altLang="zh-CN" sz="2400" dirty="0">
                <a:solidFill>
                  <a:srgbClr val="0070C0"/>
                </a:solidFill>
              </a:rPr>
              <a:t>self-learning function, dynamically change the face database.</a:t>
            </a:r>
          </a:p>
        </p:txBody>
      </p:sp>
      <p:sp>
        <p:nvSpPr>
          <p:cNvPr id="17" name="TextBox 16"/>
          <p:cNvSpPr txBox="1"/>
          <p:nvPr/>
        </p:nvSpPr>
        <p:spPr>
          <a:xfrm>
            <a:off x="279500" y="4717861"/>
            <a:ext cx="8614917" cy="1200329"/>
          </a:xfrm>
          <a:prstGeom prst="rect">
            <a:avLst/>
          </a:prstGeom>
          <a:noFill/>
        </p:spPr>
        <p:txBody>
          <a:bodyPr wrap="square" rtlCol="0">
            <a:spAutoFit/>
          </a:bodyPr>
          <a:lstStyle/>
          <a:p>
            <a:pPr lvl="0"/>
            <a:r>
              <a:rPr lang="en-US" altLang="zh-CN" sz="2400" dirty="0">
                <a:solidFill>
                  <a:srgbClr val="0070C0"/>
                </a:solidFill>
              </a:rPr>
              <a:t>4</a:t>
            </a:r>
            <a:r>
              <a:rPr lang="en-US" altLang="zh-CN" sz="2400" dirty="0" smtClean="0">
                <a:solidFill>
                  <a:srgbClr val="0070C0"/>
                </a:solidFill>
              </a:rPr>
              <a:t>. Skin </a:t>
            </a:r>
            <a:r>
              <a:rPr lang="en-US" altLang="zh-CN" sz="2400" dirty="0">
                <a:solidFill>
                  <a:srgbClr val="0070C0"/>
                </a:solidFill>
              </a:rPr>
              <a:t>Texture Analysis turns visual details of the skin such as the unique lines, patterns, and apparent spots in a person’s skin into a mathematical space.</a:t>
            </a:r>
            <a:endParaRPr lang="zh-CN" altLang="en-US" sz="2400" dirty="0">
              <a:solidFill>
                <a:srgbClr val="0070C0"/>
              </a:solidFill>
            </a:endParaRPr>
          </a:p>
        </p:txBody>
      </p:sp>
    </p:spTree>
    <p:extLst>
      <p:ext uri="{BB962C8B-B14F-4D97-AF65-F5344CB8AC3E}">
        <p14:creationId xmlns:p14="http://schemas.microsoft.com/office/powerpoint/2010/main" val="2387153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a:spLocks noChangeArrowheads="1"/>
          </p:cNvSpPr>
          <p:nvPr/>
        </p:nvSpPr>
        <p:spPr bwMode="auto">
          <a:xfrm>
            <a:off x="4716016" y="260648"/>
            <a:ext cx="45365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Basic Working Theory</a:t>
            </a:r>
            <a:endParaRPr lang="zh-CN" altLang="en-US" b="1" dirty="0">
              <a:solidFill>
                <a:schemeClr val="bg1"/>
              </a:solidFill>
            </a:endParaRPr>
          </a:p>
        </p:txBody>
      </p:sp>
      <p:pic>
        <p:nvPicPr>
          <p:cNvPr id="33794" name="Picture 2" descr="image007"/>
          <p:cNvPicPr>
            <a:picLocks noChangeAspect="1" noChangeArrowheads="1"/>
          </p:cNvPicPr>
          <p:nvPr/>
        </p:nvPicPr>
        <p:blipFill>
          <a:blip r:embed="rId2" cstate="print"/>
          <a:srcRect/>
          <a:stretch>
            <a:fillRect/>
          </a:stretch>
        </p:blipFill>
        <p:spPr bwMode="auto">
          <a:xfrm>
            <a:off x="251520" y="1196752"/>
            <a:ext cx="4752975" cy="2714625"/>
          </a:xfrm>
          <a:prstGeom prst="rect">
            <a:avLst/>
          </a:prstGeom>
          <a:noFill/>
          <a:ln w="9525">
            <a:noFill/>
            <a:miter lim="800000"/>
            <a:headEnd/>
            <a:tailEnd/>
          </a:ln>
        </p:spPr>
      </p:pic>
      <p:sp>
        <p:nvSpPr>
          <p:cNvPr id="2" name="TextBox 1"/>
          <p:cNvSpPr txBox="1"/>
          <p:nvPr/>
        </p:nvSpPr>
        <p:spPr>
          <a:xfrm>
            <a:off x="5148064" y="1216720"/>
            <a:ext cx="3995936" cy="2308324"/>
          </a:xfrm>
          <a:prstGeom prst="rect">
            <a:avLst/>
          </a:prstGeom>
          <a:noFill/>
        </p:spPr>
        <p:txBody>
          <a:bodyPr wrap="square" rtlCol="0">
            <a:spAutoFit/>
          </a:bodyPr>
          <a:lstStyle/>
          <a:p>
            <a:pPr lvl="0"/>
            <a:r>
              <a:rPr lang="en-US" altLang="zh-CN" sz="1600" dirty="0">
                <a:solidFill>
                  <a:srgbClr val="0070C0"/>
                </a:solidFill>
              </a:rPr>
              <a:t>If you have the painting basis, you would very easily understand the above shot.</a:t>
            </a:r>
          </a:p>
          <a:p>
            <a:pPr marL="342900" lvl="0" indent="-342900">
              <a:buFont typeface="+mj-lt"/>
              <a:buAutoNum type="arabicPeriod"/>
            </a:pPr>
            <a:r>
              <a:rPr lang="en-US" altLang="zh-CN" sz="1600" dirty="0" smtClean="0">
                <a:solidFill>
                  <a:srgbClr val="0070C0"/>
                </a:solidFill>
              </a:rPr>
              <a:t>The </a:t>
            </a:r>
            <a:r>
              <a:rPr lang="en-US" altLang="zh-CN" sz="1600" dirty="0">
                <a:solidFill>
                  <a:srgbClr val="0070C0"/>
                </a:solidFill>
              </a:rPr>
              <a:t>device would build the reference points on the user face.</a:t>
            </a:r>
            <a:endParaRPr lang="zh-CN" altLang="zh-CN" sz="1600" dirty="0">
              <a:solidFill>
                <a:srgbClr val="0070C0"/>
              </a:solidFill>
            </a:endParaRPr>
          </a:p>
          <a:p>
            <a:pPr marL="342900" lvl="0" indent="-342900">
              <a:buFont typeface="+mj-lt"/>
              <a:buAutoNum type="arabicPeriod"/>
            </a:pPr>
            <a:r>
              <a:rPr lang="en-US" altLang="zh-CN" sz="1600" dirty="0" smtClean="0">
                <a:solidFill>
                  <a:srgbClr val="0070C0"/>
                </a:solidFill>
              </a:rPr>
              <a:t>These </a:t>
            </a:r>
            <a:r>
              <a:rPr lang="en-US" altLang="zh-CN" sz="1600" dirty="0">
                <a:solidFill>
                  <a:srgbClr val="0070C0"/>
                </a:solidFill>
              </a:rPr>
              <a:t>points would generate one network combined of Triangle.</a:t>
            </a:r>
            <a:endParaRPr lang="zh-CN" altLang="zh-CN" sz="1600" dirty="0">
              <a:solidFill>
                <a:srgbClr val="0070C0"/>
              </a:solidFill>
            </a:endParaRPr>
          </a:p>
          <a:p>
            <a:pPr marL="342900" lvl="0" indent="-342900">
              <a:buFont typeface="+mj-lt"/>
              <a:buAutoNum type="arabicPeriod"/>
            </a:pPr>
            <a:r>
              <a:rPr lang="en-US" altLang="zh-CN" sz="1600" dirty="0" smtClean="0">
                <a:solidFill>
                  <a:srgbClr val="0070C0"/>
                </a:solidFill>
              </a:rPr>
              <a:t>Calculate </a:t>
            </a:r>
            <a:r>
              <a:rPr lang="en-US" altLang="zh-CN" sz="1600" dirty="0">
                <a:solidFill>
                  <a:srgbClr val="0070C0"/>
                </a:solidFill>
              </a:rPr>
              <a:t>the Geometry vector, to convert the Analog signal to digital signal.</a:t>
            </a:r>
            <a:endParaRPr lang="zh-CN" altLang="zh-CN" sz="1600" dirty="0">
              <a:solidFill>
                <a:srgbClr val="0070C0"/>
              </a:solidFill>
            </a:endParaRPr>
          </a:p>
        </p:txBody>
      </p:sp>
      <p:sp>
        <p:nvSpPr>
          <p:cNvPr id="4" name="TextBox 3"/>
          <p:cNvSpPr txBox="1"/>
          <p:nvPr/>
        </p:nvSpPr>
        <p:spPr>
          <a:xfrm>
            <a:off x="107504" y="3932957"/>
            <a:ext cx="8712968" cy="2308324"/>
          </a:xfrm>
          <a:prstGeom prst="rect">
            <a:avLst/>
          </a:prstGeom>
          <a:noFill/>
        </p:spPr>
        <p:txBody>
          <a:bodyPr wrap="square" rtlCol="0">
            <a:spAutoFit/>
          </a:bodyPr>
          <a:lstStyle/>
          <a:p>
            <a:pPr marL="285750" lvl="0" indent="-285750">
              <a:buFont typeface="Arial" panose="020B0604020202020204" pitchFamily="34" charset="0"/>
              <a:buChar char="•"/>
            </a:pPr>
            <a:r>
              <a:rPr lang="en-US" altLang="zh-CN" sz="1600" dirty="0">
                <a:solidFill>
                  <a:srgbClr val="0070C0"/>
                </a:solidFill>
              </a:rPr>
              <a:t>In order to improve the face pass verify successfully rate, the device would obtain 10 faces for one user. From different angles, the photo display all has the little difference.</a:t>
            </a:r>
            <a:endParaRPr lang="zh-CN" altLang="zh-CN" sz="1600" dirty="0">
              <a:solidFill>
                <a:srgbClr val="0070C0"/>
              </a:solidFill>
            </a:endParaRPr>
          </a:p>
          <a:p>
            <a:pPr marL="285750" lvl="0" indent="-285750">
              <a:buFont typeface="Arial" panose="020B0604020202020204" pitchFamily="34" charset="0"/>
              <a:buChar char="•"/>
            </a:pPr>
            <a:r>
              <a:rPr lang="en-US" altLang="zh-CN" sz="1600" dirty="0">
                <a:solidFill>
                  <a:srgbClr val="0070C0"/>
                </a:solidFill>
              </a:rPr>
              <a:t>The face pass is really different from the Fingerprint device. When you do the FP verification, you could put your finger on the FP sensor module to execute the authentication process.</a:t>
            </a:r>
            <a:endParaRPr lang="zh-CN" altLang="zh-CN" sz="1600" dirty="0">
              <a:solidFill>
                <a:srgbClr val="0070C0"/>
              </a:solidFill>
            </a:endParaRPr>
          </a:p>
          <a:p>
            <a:pPr marL="285750" lvl="0" indent="-285750">
              <a:buFont typeface="Arial" panose="020B0604020202020204" pitchFamily="34" charset="0"/>
              <a:buChar char="•"/>
            </a:pPr>
            <a:r>
              <a:rPr lang="en-US" altLang="zh-CN" sz="1600" dirty="0">
                <a:solidFill>
                  <a:srgbClr val="0070C0"/>
                </a:solidFill>
              </a:rPr>
              <a:t>But for face pass, we could not press our face into one plane surface to obtain the biometric template. </a:t>
            </a:r>
            <a:endParaRPr lang="zh-CN" altLang="zh-CN" sz="1600" dirty="0">
              <a:solidFill>
                <a:srgbClr val="0070C0"/>
              </a:solidFill>
            </a:endParaRPr>
          </a:p>
          <a:p>
            <a:pPr marL="285750" lvl="0" indent="-285750">
              <a:buFont typeface="Arial" panose="020B0604020202020204" pitchFamily="34" charset="0"/>
              <a:buChar char="•"/>
            </a:pPr>
            <a:r>
              <a:rPr lang="en-US" altLang="zh-CN" sz="1600" dirty="0">
                <a:solidFill>
                  <a:srgbClr val="0070C0"/>
                </a:solidFill>
              </a:rPr>
              <a:t>According to this base, you need to register your face from different angles, also the close side, the far side to build the user face template since your face log in area is not fixed.</a:t>
            </a:r>
            <a:endParaRPr lang="zh-CN" altLang="en-US" sz="1600" dirty="0">
              <a:solidFill>
                <a:srgbClr val="0070C0"/>
              </a:solidFill>
            </a:endParaRPr>
          </a:p>
        </p:txBody>
      </p:sp>
    </p:spTree>
    <p:extLst>
      <p:ext uri="{BB962C8B-B14F-4D97-AF65-F5344CB8AC3E}">
        <p14:creationId xmlns:p14="http://schemas.microsoft.com/office/powerpoint/2010/main" val="23871530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597037148"/>
              </p:ext>
            </p:extLst>
          </p:nvPr>
        </p:nvGraphicFramePr>
        <p:xfrm>
          <a:off x="323528" y="1196752"/>
          <a:ext cx="8568952" cy="5400604"/>
        </p:xfrm>
        <a:graphic>
          <a:graphicData uri="http://schemas.openxmlformats.org/drawingml/2006/table">
            <a:tbl>
              <a:tblPr firstRow="1" firstCol="1" bandRow="1">
                <a:tableStyleId>{5C22544A-7EE6-4342-B048-85BDC9FD1C3A}</a:tableStyleId>
              </a:tblPr>
              <a:tblGrid>
                <a:gridCol w="2389091"/>
                <a:gridCol w="6179861"/>
              </a:tblGrid>
              <a:tr h="285685">
                <a:tc>
                  <a:txBody>
                    <a:bodyPr/>
                    <a:lstStyle/>
                    <a:p>
                      <a:pPr algn="just">
                        <a:spcAft>
                          <a:spcPts val="0"/>
                        </a:spcAft>
                      </a:pPr>
                      <a:r>
                        <a:rPr lang="en-US" sz="1050" kern="100" dirty="0">
                          <a:solidFill>
                            <a:schemeClr val="tx1"/>
                          </a:solidFill>
                          <a:effectLst/>
                        </a:rPr>
                        <a:t>Parameter</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chemeClr val="tx1"/>
                          </a:solidFill>
                          <a:effectLst/>
                        </a:rPr>
                        <a:t>Description</a:t>
                      </a:r>
                      <a:endParaRPr lang="zh-CN" sz="1050" kern="100" dirty="0">
                        <a:solidFill>
                          <a:schemeClr val="tx1"/>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Camera</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Dual Cameras</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Display</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2.8 Inch 2408320 TFT LCD Touch Screen</a:t>
                      </a:r>
                      <a:endParaRPr lang="zh-CN" sz="1050" kern="100" dirty="0">
                        <a:solidFill>
                          <a:srgbClr val="00B0F0"/>
                        </a:solidFill>
                        <a:effectLst/>
                        <a:latin typeface="Calibri"/>
                        <a:ea typeface="宋体"/>
                        <a:cs typeface="Arial"/>
                      </a:endParaRPr>
                    </a:p>
                  </a:txBody>
                  <a:tcPr marL="68580" marR="68580" marT="0" marB="0"/>
                </a:tc>
              </a:tr>
              <a:tr h="365716">
                <a:tc>
                  <a:txBody>
                    <a:bodyPr/>
                    <a:lstStyle/>
                    <a:p>
                      <a:pPr algn="just">
                        <a:spcAft>
                          <a:spcPts val="0"/>
                        </a:spcAft>
                      </a:pPr>
                      <a:r>
                        <a:rPr lang="en-US" sz="1050" kern="100" dirty="0" smtClean="0">
                          <a:solidFill>
                            <a:schemeClr val="tx1"/>
                          </a:solidFill>
                          <a:effectLst/>
                        </a:rPr>
                        <a:t>Visual indication</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Dual </a:t>
                      </a:r>
                      <a:r>
                        <a:rPr lang="en-US" sz="1050" kern="100" dirty="0" smtClean="0">
                          <a:solidFill>
                            <a:srgbClr val="00B0F0"/>
                          </a:solidFill>
                          <a:effectLst/>
                        </a:rPr>
                        <a:t>color  </a:t>
                      </a:r>
                      <a:r>
                        <a:rPr lang="en-US" sz="1050" kern="100" dirty="0" smtClean="0">
                          <a:solidFill>
                            <a:srgbClr val="00B0F0"/>
                          </a:solidFill>
                          <a:effectLst/>
                        </a:rPr>
                        <a:t>LED(red/green)</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altLang="zh-CN" sz="1050" kern="100" dirty="0" smtClean="0">
                          <a:solidFill>
                            <a:schemeClr val="tx1"/>
                          </a:solidFill>
                          <a:effectLst/>
                          <a:latin typeface="Calibri"/>
                          <a:ea typeface="宋体"/>
                          <a:cs typeface="Arial"/>
                        </a:rPr>
                        <a:t>Verify Mode</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Face, Card, </a:t>
                      </a:r>
                      <a:r>
                        <a:rPr lang="en-US" sz="1050" kern="100" dirty="0" smtClean="0">
                          <a:solidFill>
                            <a:srgbClr val="00B0F0"/>
                          </a:solidFill>
                          <a:effectLst/>
                        </a:rPr>
                        <a:t>ID + Password</a:t>
                      </a:r>
                      <a:r>
                        <a:rPr lang="en-US" sz="1050" kern="100" dirty="0" smtClean="0">
                          <a:solidFill>
                            <a:srgbClr val="00B0F0"/>
                          </a:solidFill>
                          <a:effectLst/>
                        </a:rPr>
                        <a:t>,</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Capacity</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400 Users</a:t>
                      </a:r>
                      <a:endParaRPr lang="zh-CN" sz="1050" kern="100" dirty="0">
                        <a:solidFill>
                          <a:srgbClr val="00B0F0"/>
                        </a:solidFill>
                        <a:effectLst/>
                        <a:latin typeface="Calibri"/>
                        <a:ea typeface="宋体"/>
                        <a:cs typeface="Arial"/>
                      </a:endParaRPr>
                    </a:p>
                  </a:txBody>
                  <a:tcPr marL="68580" marR="68580" marT="0" marB="0"/>
                </a:tc>
              </a:tr>
              <a:tr h="293435">
                <a:tc>
                  <a:txBody>
                    <a:bodyPr/>
                    <a:lstStyle/>
                    <a:p>
                      <a:pPr algn="just">
                        <a:spcAft>
                          <a:spcPts val="0"/>
                        </a:spcAft>
                      </a:pPr>
                      <a:r>
                        <a:rPr lang="en-US" sz="1050" kern="100" dirty="0" smtClean="0">
                          <a:solidFill>
                            <a:schemeClr val="tx1"/>
                          </a:solidFill>
                          <a:effectLst/>
                        </a:rPr>
                        <a:t>Attendance Records</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100,000</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Verify</a:t>
                      </a:r>
                      <a:r>
                        <a:rPr lang="en-US" sz="1050" kern="100" baseline="0" dirty="0" smtClean="0">
                          <a:solidFill>
                            <a:schemeClr val="tx1"/>
                          </a:solidFill>
                          <a:effectLst/>
                        </a:rPr>
                        <a:t> Speed</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&lt;=1s(1:400)</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Recognition Rate</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&gt;=99%</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FAR</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&lt;=0.1%</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Angle Range</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Level: ±20°</a:t>
                      </a:r>
                      <a:r>
                        <a:rPr lang="zh-CN" altLang="en-US" sz="1050" kern="100" dirty="0" smtClean="0">
                          <a:solidFill>
                            <a:srgbClr val="00B0F0"/>
                          </a:solidFill>
                          <a:effectLst/>
                        </a:rPr>
                        <a:t>， </a:t>
                      </a:r>
                      <a:r>
                        <a:rPr lang="en-US" altLang="zh-CN" sz="1050" kern="100" dirty="0" smtClean="0">
                          <a:solidFill>
                            <a:srgbClr val="00B0F0"/>
                          </a:solidFill>
                          <a:effectLst/>
                        </a:rPr>
                        <a:t>Vertical:±20°</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Verify Distance</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30-80CM</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Communication</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TCP/IP, USB Pen Drive</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Embedded </a:t>
                      </a:r>
                      <a:r>
                        <a:rPr lang="en-US" sz="1050" kern="100" dirty="0" smtClean="0">
                          <a:solidFill>
                            <a:schemeClr val="tx1"/>
                          </a:solidFill>
                          <a:effectLst/>
                        </a:rPr>
                        <a:t>Webserver</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Yes</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Audible indication</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Voice</a:t>
                      </a:r>
                      <a:r>
                        <a:rPr lang="en-US" sz="1050" kern="100" baseline="0" dirty="0" smtClean="0">
                          <a:solidFill>
                            <a:srgbClr val="00B0F0"/>
                          </a:solidFill>
                          <a:effectLst/>
                        </a:rPr>
                        <a:t> Prompt</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Tamper Alarm</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Yes</a:t>
                      </a:r>
                      <a:endParaRPr lang="zh-CN" sz="1050" kern="100" dirty="0">
                        <a:solidFill>
                          <a:srgbClr val="00B0F0"/>
                        </a:solidFill>
                        <a:effectLst/>
                        <a:latin typeface="Calibri"/>
                        <a:ea typeface="宋体"/>
                        <a:cs typeface="Arial"/>
                      </a:endParaRPr>
                    </a:p>
                  </a:txBody>
                  <a:tcPr marL="68580" marR="68580" marT="0" marB="0"/>
                </a:tc>
              </a:tr>
              <a:tr h="221340">
                <a:tc>
                  <a:txBody>
                    <a:bodyPr/>
                    <a:lstStyle/>
                    <a:p>
                      <a:pPr algn="just">
                        <a:spcAft>
                          <a:spcPts val="0"/>
                        </a:spcAft>
                      </a:pPr>
                      <a:r>
                        <a:rPr lang="en-US" altLang="zh-CN" sz="1050" kern="100" dirty="0" smtClean="0">
                          <a:solidFill>
                            <a:schemeClr val="tx1"/>
                          </a:solidFill>
                          <a:effectLst/>
                          <a:latin typeface="+mn-lt"/>
                          <a:ea typeface="+mn-ea"/>
                          <a:cs typeface="+mn-cs"/>
                        </a:rPr>
                        <a:t>Auto</a:t>
                      </a:r>
                      <a:r>
                        <a:rPr lang="en-US" altLang="zh-CN" sz="1050" kern="100" baseline="0" dirty="0" smtClean="0">
                          <a:solidFill>
                            <a:schemeClr val="tx1"/>
                          </a:solidFill>
                          <a:effectLst/>
                          <a:latin typeface="+mn-lt"/>
                          <a:ea typeface="+mn-ea"/>
                          <a:cs typeface="+mn-cs"/>
                        </a:rPr>
                        <a:t> wake/sleep</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Yes</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smtClean="0">
                          <a:solidFill>
                            <a:schemeClr val="tx1"/>
                          </a:solidFill>
                          <a:effectLst/>
                        </a:rPr>
                        <a:t>Time</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smtClean="0">
                          <a:solidFill>
                            <a:srgbClr val="00B0F0"/>
                          </a:solidFill>
                          <a:effectLst/>
                        </a:rPr>
                        <a:t>Inbuilt Real Time </a:t>
                      </a:r>
                      <a:r>
                        <a:rPr lang="en-US" sz="1050" kern="100" baseline="0" dirty="0" smtClean="0">
                          <a:solidFill>
                            <a:srgbClr val="00B0F0"/>
                          </a:solidFill>
                          <a:effectLst/>
                        </a:rPr>
                        <a:t> Clock,(SNTP)</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a:solidFill>
                            <a:schemeClr val="tx1"/>
                          </a:solidFill>
                          <a:effectLst/>
                        </a:rPr>
                        <a:t>LED</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a:solidFill>
                            <a:srgbClr val="00B0F0"/>
                          </a:solidFill>
                          <a:effectLst/>
                        </a:rPr>
                        <a:t>22 LEDs</a:t>
                      </a:r>
                      <a:endParaRPr lang="zh-CN" sz="1050" kern="100" dirty="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a:solidFill>
                            <a:schemeClr val="tx1"/>
                          </a:solidFill>
                          <a:effectLst/>
                        </a:rPr>
                        <a:t>Working Temperature</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a:solidFill>
                            <a:srgbClr val="00B0F0"/>
                          </a:solidFill>
                          <a:effectLst/>
                        </a:rPr>
                        <a:t>-10</a:t>
                      </a:r>
                      <a:r>
                        <a:rPr lang="zh-CN" sz="1050" kern="100">
                          <a:solidFill>
                            <a:srgbClr val="00B0F0"/>
                          </a:solidFill>
                          <a:effectLst/>
                        </a:rPr>
                        <a:t>℃—</a:t>
                      </a:r>
                      <a:r>
                        <a:rPr lang="en-US" sz="1050" kern="100">
                          <a:solidFill>
                            <a:srgbClr val="00B0F0"/>
                          </a:solidFill>
                          <a:effectLst/>
                        </a:rPr>
                        <a:t>50</a:t>
                      </a:r>
                      <a:r>
                        <a:rPr lang="zh-CN" sz="1050" kern="100">
                          <a:solidFill>
                            <a:srgbClr val="00B0F0"/>
                          </a:solidFill>
                          <a:effectLst/>
                        </a:rPr>
                        <a:t>℃</a:t>
                      </a:r>
                      <a:endParaRPr lang="zh-CN" sz="1050" kern="100">
                        <a:solidFill>
                          <a:srgbClr val="00B0F0"/>
                        </a:solidFill>
                        <a:effectLst/>
                        <a:latin typeface="Calibri"/>
                        <a:ea typeface="宋体"/>
                        <a:cs typeface="Arial"/>
                      </a:endParaRPr>
                    </a:p>
                  </a:txBody>
                  <a:tcPr marL="68580" marR="68580" marT="0" marB="0"/>
                </a:tc>
              </a:tr>
              <a:tr h="249084">
                <a:tc>
                  <a:txBody>
                    <a:bodyPr/>
                    <a:lstStyle/>
                    <a:p>
                      <a:pPr algn="just">
                        <a:spcAft>
                          <a:spcPts val="0"/>
                        </a:spcAft>
                      </a:pPr>
                      <a:r>
                        <a:rPr lang="en-US" sz="1050" kern="100" dirty="0">
                          <a:solidFill>
                            <a:schemeClr val="tx1"/>
                          </a:solidFill>
                          <a:effectLst/>
                        </a:rPr>
                        <a:t>Working Humidity</a:t>
                      </a:r>
                      <a:endParaRPr lang="zh-CN" sz="1050" kern="100" dirty="0">
                        <a:solidFill>
                          <a:schemeClr val="tx1"/>
                        </a:solidFill>
                        <a:effectLst/>
                        <a:latin typeface="Calibri"/>
                        <a:ea typeface="宋体"/>
                        <a:cs typeface="Arial"/>
                      </a:endParaRPr>
                    </a:p>
                  </a:txBody>
                  <a:tcPr marL="68580" marR="68580" marT="0" marB="0"/>
                </a:tc>
                <a:tc>
                  <a:txBody>
                    <a:bodyPr/>
                    <a:lstStyle/>
                    <a:p>
                      <a:pPr algn="just">
                        <a:spcAft>
                          <a:spcPts val="0"/>
                        </a:spcAft>
                      </a:pPr>
                      <a:r>
                        <a:rPr lang="en-US" sz="1050" kern="100" dirty="0">
                          <a:solidFill>
                            <a:srgbClr val="00B0F0"/>
                          </a:solidFill>
                          <a:effectLst/>
                        </a:rPr>
                        <a:t>0-80%</a:t>
                      </a:r>
                      <a:endParaRPr lang="zh-CN" sz="1050" kern="100" dirty="0">
                        <a:solidFill>
                          <a:srgbClr val="00B0F0"/>
                        </a:solidFill>
                        <a:effectLst/>
                        <a:latin typeface="Calibri"/>
                        <a:ea typeface="宋体"/>
                        <a:cs typeface="Arial"/>
                      </a:endParaRPr>
                    </a:p>
                  </a:txBody>
                  <a:tcPr marL="68580" marR="68580" marT="0" marB="0"/>
                </a:tc>
              </a:tr>
            </a:tbl>
          </a:graphicData>
        </a:graphic>
      </p:graphicFrame>
      <p:sp>
        <p:nvSpPr>
          <p:cNvPr id="5" name="Text Box 5"/>
          <p:cNvSpPr>
            <a:spLocks noChangeArrowheads="1"/>
          </p:cNvSpPr>
          <p:nvPr/>
        </p:nvSpPr>
        <p:spPr bwMode="auto">
          <a:xfrm>
            <a:off x="6371184" y="260648"/>
            <a:ext cx="27728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Specification</a:t>
            </a:r>
            <a:endParaRPr lang="zh-CN" altLang="en-US" b="1" dirty="0">
              <a:solidFill>
                <a:schemeClr val="bg1"/>
              </a:solidFill>
            </a:endParaRPr>
          </a:p>
        </p:txBody>
      </p:sp>
      <p:pic>
        <p:nvPicPr>
          <p:cNvPr id="8" name="Picture 7" descr="\\192.168.80.10\A-Market\Anviz Products\Time Attendance\FacePass Pro\Anviz-FacePass Pro.png"/>
          <p:cNvPicPr>
            <a:picLocks noChangeAspect="1" noChangeArrowheads="1"/>
          </p:cNvPicPr>
          <p:nvPr/>
        </p:nvPicPr>
        <p:blipFill>
          <a:blip r:embed="rId2" cstate="print"/>
          <a:srcRect/>
          <a:stretch>
            <a:fillRect/>
          </a:stretch>
        </p:blipFill>
        <p:spPr bwMode="auto">
          <a:xfrm>
            <a:off x="5331668" y="2132856"/>
            <a:ext cx="3298655" cy="3672408"/>
          </a:xfrm>
          <a:prstGeom prst="rect">
            <a:avLst/>
          </a:prstGeom>
          <a:noFill/>
        </p:spPr>
      </p:pic>
    </p:spTree>
    <p:extLst>
      <p:ext uri="{BB962C8B-B14F-4D97-AF65-F5344CB8AC3E}">
        <p14:creationId xmlns:p14="http://schemas.microsoft.com/office/powerpoint/2010/main" val="2270347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5"/>
          <p:cNvSpPr>
            <a:spLocks noChangeArrowheads="1"/>
          </p:cNvSpPr>
          <p:nvPr/>
        </p:nvSpPr>
        <p:spPr bwMode="auto">
          <a:xfrm>
            <a:off x="6983760" y="260648"/>
            <a:ext cx="21602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err="1" smtClean="0">
                <a:solidFill>
                  <a:schemeClr val="bg1"/>
                </a:solidFill>
              </a:rPr>
              <a:t>Functinos</a:t>
            </a:r>
            <a:endParaRPr lang="zh-CN" altLang="en-US" b="1" dirty="0">
              <a:solidFill>
                <a:schemeClr val="bg1"/>
              </a:solidFill>
            </a:endParaRPr>
          </a:p>
        </p:txBody>
      </p:sp>
      <p:pic>
        <p:nvPicPr>
          <p:cNvPr id="3073" name="Picture 1"/>
          <p:cNvPicPr>
            <a:picLocks noChangeAspect="1" noChangeArrowheads="1"/>
          </p:cNvPicPr>
          <p:nvPr/>
        </p:nvPicPr>
        <p:blipFill>
          <a:blip r:embed="rId2" cstate="print"/>
          <a:srcRect/>
          <a:stretch>
            <a:fillRect/>
          </a:stretch>
        </p:blipFill>
        <p:spPr bwMode="auto">
          <a:xfrm>
            <a:off x="827584" y="1196752"/>
            <a:ext cx="1704975" cy="1704975"/>
          </a:xfrm>
          <a:prstGeom prst="rect">
            <a:avLst/>
          </a:prstGeom>
          <a:noFill/>
          <a:ln w="9525">
            <a:noFill/>
            <a:miter lim="800000"/>
            <a:headEnd/>
            <a:tailEnd/>
          </a:ln>
        </p:spPr>
      </p:pic>
      <p:pic>
        <p:nvPicPr>
          <p:cNvPr id="3074" name="Picture 2"/>
          <p:cNvPicPr>
            <a:picLocks noChangeAspect="1" noChangeArrowheads="1"/>
          </p:cNvPicPr>
          <p:nvPr/>
        </p:nvPicPr>
        <p:blipFill>
          <a:blip r:embed="rId3" cstate="print"/>
          <a:srcRect/>
          <a:stretch>
            <a:fillRect/>
          </a:stretch>
        </p:blipFill>
        <p:spPr bwMode="auto">
          <a:xfrm>
            <a:off x="3779912" y="1225302"/>
            <a:ext cx="1685925" cy="177165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6588224" y="1210444"/>
            <a:ext cx="1704975" cy="1714500"/>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755576" y="3140968"/>
            <a:ext cx="1695450" cy="1457325"/>
          </a:xfrm>
          <a:prstGeom prst="rect">
            <a:avLst/>
          </a:prstGeom>
          <a:noFill/>
          <a:ln w="9525">
            <a:noFill/>
            <a:miter lim="800000"/>
            <a:headEnd/>
            <a:tailEnd/>
          </a:ln>
        </p:spPr>
      </p:pic>
      <p:pic>
        <p:nvPicPr>
          <p:cNvPr id="3077" name="Picture 5"/>
          <p:cNvPicPr>
            <a:picLocks noChangeAspect="1" noChangeArrowheads="1"/>
          </p:cNvPicPr>
          <p:nvPr/>
        </p:nvPicPr>
        <p:blipFill>
          <a:blip r:embed="rId6" cstate="print"/>
          <a:srcRect/>
          <a:stretch>
            <a:fillRect/>
          </a:stretch>
        </p:blipFill>
        <p:spPr bwMode="auto">
          <a:xfrm>
            <a:off x="3779912" y="3140968"/>
            <a:ext cx="1676400" cy="1590675"/>
          </a:xfrm>
          <a:prstGeom prst="rect">
            <a:avLst/>
          </a:prstGeom>
          <a:noFill/>
          <a:ln w="9525">
            <a:noFill/>
            <a:miter lim="800000"/>
            <a:headEnd/>
            <a:tailEnd/>
          </a:ln>
        </p:spPr>
      </p:pic>
      <p:pic>
        <p:nvPicPr>
          <p:cNvPr id="3078" name="Picture 6"/>
          <p:cNvPicPr>
            <a:picLocks noChangeAspect="1" noChangeArrowheads="1"/>
          </p:cNvPicPr>
          <p:nvPr/>
        </p:nvPicPr>
        <p:blipFill>
          <a:blip r:embed="rId7" cstate="print"/>
          <a:srcRect/>
          <a:stretch>
            <a:fillRect/>
          </a:stretch>
        </p:blipFill>
        <p:spPr bwMode="auto">
          <a:xfrm>
            <a:off x="6588224" y="3140968"/>
            <a:ext cx="1657350" cy="1600200"/>
          </a:xfrm>
          <a:prstGeom prst="rect">
            <a:avLst/>
          </a:prstGeom>
          <a:noFill/>
          <a:ln w="9525">
            <a:noFill/>
            <a:miter lim="800000"/>
            <a:headEnd/>
            <a:tailEnd/>
          </a:ln>
        </p:spPr>
      </p:pic>
      <p:pic>
        <p:nvPicPr>
          <p:cNvPr id="3079" name="Picture 7"/>
          <p:cNvPicPr>
            <a:picLocks noChangeAspect="1" noChangeArrowheads="1"/>
          </p:cNvPicPr>
          <p:nvPr/>
        </p:nvPicPr>
        <p:blipFill>
          <a:blip r:embed="rId8" cstate="print"/>
          <a:srcRect/>
          <a:stretch>
            <a:fillRect/>
          </a:stretch>
        </p:blipFill>
        <p:spPr bwMode="auto">
          <a:xfrm>
            <a:off x="755576" y="5013176"/>
            <a:ext cx="1657350" cy="1514475"/>
          </a:xfrm>
          <a:prstGeom prst="rect">
            <a:avLst/>
          </a:prstGeom>
          <a:noFill/>
          <a:ln w="9525">
            <a:noFill/>
            <a:miter lim="800000"/>
            <a:headEnd/>
            <a:tailEnd/>
          </a:ln>
        </p:spPr>
      </p:pic>
      <p:pic>
        <p:nvPicPr>
          <p:cNvPr id="3080" name="Picture 8"/>
          <p:cNvPicPr>
            <a:picLocks noChangeAspect="1" noChangeArrowheads="1"/>
          </p:cNvPicPr>
          <p:nvPr/>
        </p:nvPicPr>
        <p:blipFill>
          <a:blip r:embed="rId9" cstate="print"/>
          <a:srcRect/>
          <a:stretch>
            <a:fillRect/>
          </a:stretch>
        </p:blipFill>
        <p:spPr bwMode="auto">
          <a:xfrm>
            <a:off x="3779912" y="4941168"/>
            <a:ext cx="1638300" cy="1695450"/>
          </a:xfrm>
          <a:prstGeom prst="rect">
            <a:avLst/>
          </a:prstGeom>
          <a:noFill/>
          <a:ln w="9525">
            <a:noFill/>
            <a:miter lim="800000"/>
            <a:headEnd/>
            <a:tailEnd/>
          </a:ln>
        </p:spPr>
      </p:pic>
      <p:pic>
        <p:nvPicPr>
          <p:cNvPr id="3081" name="Picture 9"/>
          <p:cNvPicPr>
            <a:picLocks noChangeAspect="1" noChangeArrowheads="1"/>
          </p:cNvPicPr>
          <p:nvPr/>
        </p:nvPicPr>
        <p:blipFill>
          <a:blip r:embed="rId10" cstate="print"/>
          <a:srcRect/>
          <a:stretch>
            <a:fillRect/>
          </a:stretch>
        </p:blipFill>
        <p:spPr bwMode="auto">
          <a:xfrm>
            <a:off x="6620966" y="4915619"/>
            <a:ext cx="1695450" cy="1753741"/>
          </a:xfrm>
          <a:prstGeom prst="rect">
            <a:avLst/>
          </a:prstGeom>
          <a:noFill/>
          <a:ln w="9525">
            <a:noFill/>
            <a:miter lim="800000"/>
            <a:headEnd/>
            <a:tailEnd/>
          </a:ln>
        </p:spPr>
      </p:pic>
    </p:spTree>
    <p:extLst>
      <p:ext uri="{BB962C8B-B14F-4D97-AF65-F5344CB8AC3E}">
        <p14:creationId xmlns:p14="http://schemas.microsoft.com/office/powerpoint/2010/main" val="1915129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p:cNvSpPr>
            <a:spLocks noChangeArrowheads="1"/>
          </p:cNvSpPr>
          <p:nvPr/>
        </p:nvSpPr>
        <p:spPr bwMode="auto">
          <a:xfrm>
            <a:off x="3851920" y="260648"/>
            <a:ext cx="54360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Installation and Dimension</a:t>
            </a:r>
            <a:endParaRPr lang="zh-CN" altLang="en-US" b="1" dirty="0">
              <a:solidFill>
                <a:schemeClr val="bg1"/>
              </a:solidFill>
            </a:endParaRPr>
          </a:p>
        </p:txBody>
      </p:sp>
      <p:pic>
        <p:nvPicPr>
          <p:cNvPr id="2079" name="Picture 31"/>
          <p:cNvPicPr>
            <a:picLocks noChangeAspect="1" noChangeArrowheads="1"/>
          </p:cNvPicPr>
          <p:nvPr/>
        </p:nvPicPr>
        <p:blipFill>
          <a:blip r:embed="rId2" cstate="print"/>
          <a:srcRect/>
          <a:stretch>
            <a:fillRect/>
          </a:stretch>
        </p:blipFill>
        <p:spPr bwMode="auto">
          <a:xfrm>
            <a:off x="2555776" y="1484784"/>
            <a:ext cx="5331668" cy="4891554"/>
          </a:xfrm>
          <a:prstGeom prst="rect">
            <a:avLst/>
          </a:prstGeom>
          <a:noFill/>
          <a:ln w="9525">
            <a:noFill/>
            <a:miter lim="800000"/>
            <a:headEnd/>
            <a:tailEnd/>
          </a:ln>
        </p:spPr>
      </p:pic>
      <p:sp>
        <p:nvSpPr>
          <p:cNvPr id="8" name="TextBox 7"/>
          <p:cNvSpPr txBox="1"/>
          <p:nvPr/>
        </p:nvSpPr>
        <p:spPr>
          <a:xfrm>
            <a:off x="251520" y="1412776"/>
            <a:ext cx="3960440" cy="2031325"/>
          </a:xfrm>
          <a:prstGeom prst="rect">
            <a:avLst/>
          </a:prstGeom>
          <a:noFill/>
        </p:spPr>
        <p:txBody>
          <a:bodyPr wrap="square" rtlCol="0">
            <a:spAutoFit/>
          </a:bodyPr>
          <a:lstStyle/>
          <a:p>
            <a:r>
              <a:rPr lang="en-US" altLang="zh-CN" sz="1800" b="1" dirty="0" smtClean="0">
                <a:solidFill>
                  <a:srgbClr val="FF0000"/>
                </a:solidFill>
              </a:rPr>
              <a:t>Note</a:t>
            </a:r>
          </a:p>
          <a:p>
            <a:endParaRPr lang="en-US" altLang="zh-CN" sz="1800" b="1" dirty="0" smtClean="0">
              <a:solidFill>
                <a:srgbClr val="FF0000"/>
              </a:solidFill>
            </a:endParaRPr>
          </a:p>
          <a:p>
            <a:r>
              <a:rPr lang="en-US" altLang="zh-CN" sz="1800" dirty="0" err="1" smtClean="0">
                <a:solidFill>
                  <a:srgbClr val="0070C0"/>
                </a:solidFill>
              </a:rPr>
              <a:t>Facepass</a:t>
            </a:r>
            <a:r>
              <a:rPr lang="en-US" altLang="zh-CN" sz="1800" dirty="0" smtClean="0">
                <a:solidFill>
                  <a:srgbClr val="0070C0"/>
                </a:solidFill>
              </a:rPr>
              <a:t> is suitable for different users’ heights and complexions. Please note that keep the face image in the center of the screen display when verification.</a:t>
            </a:r>
            <a:endParaRPr lang="zh-CN" altLang="en-US" sz="1800" dirty="0">
              <a:solidFill>
                <a:srgbClr val="0070C0"/>
              </a:solidFill>
            </a:endParaRPr>
          </a:p>
        </p:txBody>
      </p:sp>
    </p:spTree>
    <p:extLst>
      <p:ext uri="{BB962C8B-B14F-4D97-AF65-F5344CB8AC3E}">
        <p14:creationId xmlns:p14="http://schemas.microsoft.com/office/powerpoint/2010/main" val="513428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p:cNvSpPr>
            <a:spLocks noChangeArrowheads="1"/>
          </p:cNvSpPr>
          <p:nvPr/>
        </p:nvSpPr>
        <p:spPr bwMode="auto">
          <a:xfrm>
            <a:off x="3456384" y="260648"/>
            <a:ext cx="60121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Network Topology </a:t>
            </a:r>
            <a:r>
              <a:rPr lang="en-US" altLang="zh-CN" b="1" dirty="0" err="1" smtClean="0">
                <a:solidFill>
                  <a:schemeClr val="bg1"/>
                </a:solidFill>
              </a:rPr>
              <a:t>Ilustration</a:t>
            </a:r>
            <a:endParaRPr lang="zh-CN" altLang="en-US" b="1" dirty="0">
              <a:solidFill>
                <a:schemeClr val="bg1"/>
              </a:solidFill>
            </a:endParaRPr>
          </a:p>
        </p:txBody>
      </p:sp>
      <p:pic>
        <p:nvPicPr>
          <p:cNvPr id="32770" name="Picture 2"/>
          <p:cNvPicPr>
            <a:picLocks noChangeAspect="1" noChangeArrowheads="1"/>
          </p:cNvPicPr>
          <p:nvPr/>
        </p:nvPicPr>
        <p:blipFill>
          <a:blip r:embed="rId2" cstate="print"/>
          <a:srcRect/>
          <a:stretch>
            <a:fillRect/>
          </a:stretch>
        </p:blipFill>
        <p:spPr bwMode="auto">
          <a:xfrm>
            <a:off x="0" y="1788246"/>
            <a:ext cx="9144000" cy="4017017"/>
          </a:xfrm>
          <a:prstGeom prst="rect">
            <a:avLst/>
          </a:prstGeom>
          <a:noFill/>
          <a:ln w="9525">
            <a:noFill/>
            <a:miter lim="800000"/>
            <a:headEnd/>
            <a:tailEnd/>
          </a:ln>
        </p:spPr>
      </p:pic>
    </p:spTree>
    <p:extLst>
      <p:ext uri="{BB962C8B-B14F-4D97-AF65-F5344CB8AC3E}">
        <p14:creationId xmlns:p14="http://schemas.microsoft.com/office/powerpoint/2010/main" val="513428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a:spLocks noChangeArrowheads="1"/>
          </p:cNvSpPr>
          <p:nvPr/>
        </p:nvSpPr>
        <p:spPr bwMode="auto">
          <a:xfrm>
            <a:off x="4067944" y="260648"/>
            <a:ext cx="51480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Wire Connecting Diagram</a:t>
            </a:r>
            <a:endParaRPr lang="zh-CN" altLang="en-US" b="1" dirty="0">
              <a:solidFill>
                <a:schemeClr val="bg1"/>
              </a:solidFill>
            </a:endParaRPr>
          </a:p>
        </p:txBody>
      </p:sp>
      <p:pic>
        <p:nvPicPr>
          <p:cNvPr id="34818" name="Picture 2"/>
          <p:cNvPicPr>
            <a:picLocks noChangeAspect="1" noChangeArrowheads="1"/>
          </p:cNvPicPr>
          <p:nvPr/>
        </p:nvPicPr>
        <p:blipFill>
          <a:blip r:embed="rId2" cstate="print"/>
          <a:srcRect/>
          <a:stretch>
            <a:fillRect/>
          </a:stretch>
        </p:blipFill>
        <p:spPr bwMode="auto">
          <a:xfrm>
            <a:off x="0" y="1844824"/>
            <a:ext cx="9084756" cy="41214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a:spLocks noChangeArrowheads="1"/>
          </p:cNvSpPr>
          <p:nvPr/>
        </p:nvSpPr>
        <p:spPr bwMode="auto">
          <a:xfrm>
            <a:off x="5364088" y="260648"/>
            <a:ext cx="37799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chemeClr val="bg1"/>
                </a:solidFill>
              </a:rPr>
              <a:t>Firmware Upgrade</a:t>
            </a:r>
            <a:endParaRPr lang="zh-CN" altLang="en-US" b="1" dirty="0">
              <a:solidFill>
                <a:schemeClr val="bg1"/>
              </a:solidFill>
            </a:endParaRPr>
          </a:p>
        </p:txBody>
      </p:sp>
      <p:sp>
        <p:nvSpPr>
          <p:cNvPr id="6" name="TextBox 5"/>
          <p:cNvSpPr txBox="1"/>
          <p:nvPr/>
        </p:nvSpPr>
        <p:spPr>
          <a:xfrm>
            <a:off x="323528" y="1340768"/>
            <a:ext cx="8640960" cy="4770537"/>
          </a:xfrm>
          <a:prstGeom prst="rect">
            <a:avLst/>
          </a:prstGeom>
          <a:noFill/>
        </p:spPr>
        <p:txBody>
          <a:bodyPr wrap="square" rtlCol="0">
            <a:spAutoFit/>
          </a:bodyPr>
          <a:lstStyle/>
          <a:p>
            <a:r>
              <a:rPr lang="en-US" altLang="zh-CN" sz="1600" b="1" dirty="0" smtClean="0">
                <a:solidFill>
                  <a:srgbClr val="0070C0"/>
                </a:solidFill>
              </a:rPr>
              <a:t>Before update:</a:t>
            </a:r>
            <a:endParaRPr lang="zh-CN" altLang="zh-CN" sz="1600" dirty="0" smtClean="0">
              <a:solidFill>
                <a:srgbClr val="0070C0"/>
              </a:solidFill>
            </a:endParaRPr>
          </a:p>
          <a:p>
            <a:pPr marL="342900" indent="-342900">
              <a:buFont typeface="+mj-lt"/>
              <a:buAutoNum type="arabicPeriod"/>
            </a:pPr>
            <a:r>
              <a:rPr lang="en-US" altLang="zh-CN" sz="1600" dirty="0" smtClean="0">
                <a:solidFill>
                  <a:srgbClr val="0070C0"/>
                </a:solidFill>
              </a:rPr>
              <a:t>Connect </a:t>
            </a:r>
            <a:r>
              <a:rPr lang="en-US" altLang="zh-CN" sz="1600" dirty="0" smtClean="0">
                <a:solidFill>
                  <a:srgbClr val="0070C0"/>
                </a:solidFill>
              </a:rPr>
              <a:t>your pc with Facepass by TCP/IP, set your PC </a:t>
            </a:r>
            <a:r>
              <a:rPr lang="en-US" altLang="zh-CN" sz="1600" dirty="0" err="1" smtClean="0">
                <a:solidFill>
                  <a:srgbClr val="0070C0"/>
                </a:solidFill>
              </a:rPr>
              <a:t>ip</a:t>
            </a:r>
            <a:r>
              <a:rPr lang="en-US" altLang="zh-CN" sz="1600" dirty="0" smtClean="0">
                <a:solidFill>
                  <a:srgbClr val="0070C0"/>
                </a:solidFill>
              </a:rPr>
              <a:t> address and make sure your PC can connect to Device.</a:t>
            </a:r>
            <a:endParaRPr lang="zh-CN" altLang="zh-CN" sz="1600" dirty="0" smtClean="0">
              <a:solidFill>
                <a:srgbClr val="0070C0"/>
              </a:solidFill>
            </a:endParaRPr>
          </a:p>
          <a:p>
            <a:pPr marL="342900" indent="-342900">
              <a:buFont typeface="+mj-lt"/>
              <a:buAutoNum type="arabicPeriod"/>
            </a:pPr>
            <a:r>
              <a:rPr lang="en-US" altLang="zh-CN" sz="1600" dirty="0" smtClean="0">
                <a:solidFill>
                  <a:srgbClr val="0070C0"/>
                </a:solidFill>
              </a:rPr>
              <a:t>Prepare </a:t>
            </a:r>
            <a:r>
              <a:rPr lang="en-US" altLang="zh-CN" sz="1600" dirty="0" smtClean="0">
                <a:solidFill>
                  <a:srgbClr val="0070C0"/>
                </a:solidFill>
              </a:rPr>
              <a:t>USB Host for update. copy all the file in folder2 to USB host root directory. </a:t>
            </a:r>
          </a:p>
          <a:p>
            <a:pPr marL="342900" indent="-342900">
              <a:buFont typeface="+mj-lt"/>
              <a:buAutoNum type="arabicPeriod"/>
            </a:pPr>
            <a:endParaRPr lang="en-US" altLang="zh-CN" sz="1600" dirty="0" smtClean="0">
              <a:solidFill>
                <a:srgbClr val="0070C0"/>
              </a:solidFill>
            </a:endParaRPr>
          </a:p>
          <a:p>
            <a:r>
              <a:rPr lang="en-US" altLang="zh-CN" sz="1600" b="1" dirty="0" smtClean="0">
                <a:solidFill>
                  <a:srgbClr val="0070C0"/>
                </a:solidFill>
              </a:rPr>
              <a:t>Start update:</a:t>
            </a:r>
            <a:endParaRPr lang="zh-CN" altLang="zh-CN" sz="1600" dirty="0" smtClean="0">
              <a:solidFill>
                <a:srgbClr val="0070C0"/>
              </a:solidFill>
            </a:endParaRPr>
          </a:p>
          <a:p>
            <a:pPr marL="342900" indent="-342900">
              <a:buFont typeface="+mj-lt"/>
              <a:buAutoNum type="arabicPeriod"/>
            </a:pPr>
            <a:r>
              <a:rPr lang="en-US" altLang="zh-CN" sz="1600" dirty="0" smtClean="0">
                <a:solidFill>
                  <a:srgbClr val="0070C0"/>
                </a:solidFill>
              </a:rPr>
              <a:t>Open </a:t>
            </a:r>
            <a:r>
              <a:rPr lang="en-US" altLang="zh-CN" sz="1600" dirty="0" smtClean="0">
                <a:solidFill>
                  <a:srgbClr val="0070C0"/>
                </a:solidFill>
              </a:rPr>
              <a:t>web for </a:t>
            </a:r>
            <a:r>
              <a:rPr lang="en-US" altLang="zh-CN" sz="1600" dirty="0">
                <a:solidFill>
                  <a:srgbClr val="0070C0"/>
                </a:solidFill>
              </a:rPr>
              <a:t>F</a:t>
            </a:r>
            <a:r>
              <a:rPr lang="en-US" altLang="zh-CN" sz="1600" dirty="0" smtClean="0">
                <a:solidFill>
                  <a:srgbClr val="0070C0"/>
                </a:solidFill>
              </a:rPr>
              <a:t>acepass </a:t>
            </a:r>
            <a:r>
              <a:rPr lang="en-US" altLang="zh-CN" sz="1600" dirty="0" smtClean="0">
                <a:solidFill>
                  <a:srgbClr val="0070C0"/>
                </a:solidFill>
              </a:rPr>
              <a:t>http://192.168.0.218 </a:t>
            </a:r>
            <a:endParaRPr lang="zh-CN" altLang="zh-CN" sz="1600" dirty="0" smtClean="0">
              <a:solidFill>
                <a:srgbClr val="0070C0"/>
              </a:solidFill>
            </a:endParaRPr>
          </a:p>
          <a:p>
            <a:pPr marL="800100" lvl="1" indent="-342900">
              <a:buFont typeface="Arial" panose="020B0604020202020204" pitchFamily="34" charset="0"/>
              <a:buChar char="•"/>
            </a:pPr>
            <a:r>
              <a:rPr lang="en-US" altLang="zh-CN" sz="1600" dirty="0" smtClean="0">
                <a:solidFill>
                  <a:srgbClr val="0070C0"/>
                </a:solidFill>
              </a:rPr>
              <a:t>This </a:t>
            </a:r>
            <a:r>
              <a:rPr lang="en-US" altLang="zh-CN" sz="1600" dirty="0" smtClean="0">
                <a:solidFill>
                  <a:srgbClr val="0070C0"/>
                </a:solidFill>
              </a:rPr>
              <a:t>is </a:t>
            </a:r>
            <a:r>
              <a:rPr lang="en-US" altLang="zh-CN" sz="1600" dirty="0" smtClean="0">
                <a:solidFill>
                  <a:srgbClr val="0070C0"/>
                </a:solidFill>
              </a:rPr>
              <a:t>IP </a:t>
            </a:r>
            <a:r>
              <a:rPr lang="en-US" altLang="zh-CN" sz="1600" dirty="0" smtClean="0">
                <a:solidFill>
                  <a:srgbClr val="0070C0"/>
                </a:solidFill>
              </a:rPr>
              <a:t>decide what you set in </a:t>
            </a:r>
            <a:r>
              <a:rPr lang="en-US" altLang="zh-CN" sz="1600" dirty="0">
                <a:solidFill>
                  <a:srgbClr val="0070C0"/>
                </a:solidFill>
              </a:rPr>
              <a:t>F</a:t>
            </a:r>
            <a:r>
              <a:rPr lang="en-US" altLang="zh-CN" sz="1600" dirty="0" smtClean="0">
                <a:solidFill>
                  <a:srgbClr val="0070C0"/>
                </a:solidFill>
              </a:rPr>
              <a:t>acepass</a:t>
            </a:r>
            <a:endParaRPr lang="zh-CN" altLang="zh-CN" sz="1600" dirty="0" smtClean="0">
              <a:solidFill>
                <a:srgbClr val="0070C0"/>
              </a:solidFill>
            </a:endParaRPr>
          </a:p>
          <a:p>
            <a:pPr marL="800100" lvl="1" indent="-342900">
              <a:buFont typeface="Arial" panose="020B0604020202020204" pitchFamily="34" charset="0"/>
              <a:buChar char="•"/>
            </a:pPr>
            <a:r>
              <a:rPr lang="en-US" altLang="zh-CN" sz="1600" dirty="0" smtClean="0">
                <a:solidFill>
                  <a:srgbClr val="0070C0"/>
                </a:solidFill>
              </a:rPr>
              <a:t>Username: admin   </a:t>
            </a:r>
            <a:r>
              <a:rPr lang="en-US" altLang="zh-CN" sz="1600" dirty="0" smtClean="0">
                <a:solidFill>
                  <a:srgbClr val="0070C0"/>
                </a:solidFill>
              </a:rPr>
              <a:t>password:88888888(default)</a:t>
            </a:r>
            <a:endParaRPr lang="zh-CN" altLang="zh-CN" sz="1600" dirty="0" smtClean="0">
              <a:solidFill>
                <a:srgbClr val="0070C0"/>
              </a:solidFill>
            </a:endParaRPr>
          </a:p>
          <a:p>
            <a:pPr marL="342900" indent="-342900">
              <a:buFont typeface="+mj-lt"/>
              <a:buAutoNum type="arabicPeriod"/>
            </a:pPr>
            <a:r>
              <a:rPr lang="en-US" altLang="zh-CN" sz="1600" dirty="0" smtClean="0">
                <a:solidFill>
                  <a:srgbClr val="0070C0"/>
                </a:solidFill>
              </a:rPr>
              <a:t>Update </a:t>
            </a:r>
            <a:r>
              <a:rPr lang="en-US" altLang="zh-CN" sz="1600" dirty="0" smtClean="0">
                <a:solidFill>
                  <a:srgbClr val="0070C0"/>
                </a:solidFill>
              </a:rPr>
              <a:t>applications</a:t>
            </a:r>
          </a:p>
          <a:p>
            <a:pPr marL="342900" indent="-342900">
              <a:buFont typeface="+mj-lt"/>
              <a:buAutoNum type="arabicPeriod"/>
            </a:pPr>
            <a:r>
              <a:rPr lang="en-US" altLang="zh-CN" sz="1600" dirty="0" smtClean="0">
                <a:solidFill>
                  <a:srgbClr val="0070C0"/>
                </a:solidFill>
              </a:rPr>
              <a:t>Load </a:t>
            </a:r>
            <a:r>
              <a:rPr lang="en-US" altLang="zh-CN" sz="1600" dirty="0" smtClean="0">
                <a:solidFill>
                  <a:srgbClr val="0070C0"/>
                </a:solidFill>
              </a:rPr>
              <a:t>sw2440_G1j_aws_V1.3.3.md5 and update it.</a:t>
            </a:r>
            <a:endParaRPr lang="zh-CN" altLang="zh-CN" sz="1600" dirty="0" smtClean="0">
              <a:solidFill>
                <a:srgbClr val="0070C0"/>
              </a:solidFill>
            </a:endParaRPr>
          </a:p>
          <a:p>
            <a:pPr marL="342900" indent="-342900">
              <a:buFont typeface="+mj-lt"/>
              <a:buAutoNum type="arabicPeriod"/>
            </a:pPr>
            <a:r>
              <a:rPr lang="en-US" altLang="zh-CN" sz="1600" dirty="0" smtClean="0">
                <a:solidFill>
                  <a:srgbClr val="0070C0"/>
                </a:solidFill>
              </a:rPr>
              <a:t>When </a:t>
            </a:r>
            <a:r>
              <a:rPr lang="en-US" altLang="zh-CN" sz="1600" dirty="0" smtClean="0">
                <a:solidFill>
                  <a:srgbClr val="0070C0"/>
                </a:solidFill>
              </a:rPr>
              <a:t>finished , </a:t>
            </a:r>
            <a:r>
              <a:rPr lang="en-US" altLang="zh-CN" sz="1600" dirty="0">
                <a:solidFill>
                  <a:srgbClr val="0070C0"/>
                </a:solidFill>
              </a:rPr>
              <a:t>F</a:t>
            </a:r>
            <a:r>
              <a:rPr lang="en-US" altLang="zh-CN" sz="1600" dirty="0" smtClean="0">
                <a:solidFill>
                  <a:srgbClr val="0070C0"/>
                </a:solidFill>
              </a:rPr>
              <a:t>acepass </a:t>
            </a:r>
            <a:r>
              <a:rPr lang="en-US" altLang="zh-CN" sz="1600" dirty="0" smtClean="0">
                <a:solidFill>
                  <a:srgbClr val="0070C0"/>
                </a:solidFill>
              </a:rPr>
              <a:t>will reboot and change language to Spanish. you need change it to English if you are not good at Spanish.</a:t>
            </a:r>
            <a:endParaRPr lang="zh-CN" altLang="zh-CN" sz="1600" dirty="0" smtClean="0">
              <a:solidFill>
                <a:srgbClr val="0070C0"/>
              </a:solidFill>
            </a:endParaRPr>
          </a:p>
          <a:p>
            <a:pPr marL="342900" indent="-342900">
              <a:buFont typeface="+mj-lt"/>
              <a:buAutoNum type="arabicPeriod"/>
            </a:pPr>
            <a:r>
              <a:rPr lang="en-US" altLang="zh-CN" sz="1600" dirty="0" smtClean="0">
                <a:solidFill>
                  <a:srgbClr val="0070C0"/>
                </a:solidFill>
              </a:rPr>
              <a:t>Connect </a:t>
            </a:r>
            <a:r>
              <a:rPr lang="en-US" altLang="zh-CN" sz="1600" dirty="0" smtClean="0">
                <a:solidFill>
                  <a:srgbClr val="0070C0"/>
                </a:solidFill>
              </a:rPr>
              <a:t>USB host with </a:t>
            </a:r>
            <a:r>
              <a:rPr lang="en-US" altLang="zh-CN" sz="1600" dirty="0">
                <a:solidFill>
                  <a:srgbClr val="0070C0"/>
                </a:solidFill>
              </a:rPr>
              <a:t>F</a:t>
            </a:r>
            <a:r>
              <a:rPr lang="en-US" altLang="zh-CN" sz="1600" dirty="0" smtClean="0">
                <a:solidFill>
                  <a:srgbClr val="0070C0"/>
                </a:solidFill>
              </a:rPr>
              <a:t>acepass </a:t>
            </a:r>
            <a:r>
              <a:rPr lang="en-US" altLang="zh-CN" sz="1600" dirty="0" smtClean="0">
                <a:solidFill>
                  <a:srgbClr val="0070C0"/>
                </a:solidFill>
              </a:rPr>
              <a:t>and update by USB.</a:t>
            </a:r>
            <a:endParaRPr lang="zh-CN" altLang="zh-CN" sz="1600" dirty="0" smtClean="0">
              <a:solidFill>
                <a:srgbClr val="0070C0"/>
              </a:solidFill>
            </a:endParaRPr>
          </a:p>
          <a:p>
            <a:pPr marL="800100" lvl="1" indent="-342900">
              <a:buFont typeface="Arial" panose="020B0604020202020204" pitchFamily="34" charset="0"/>
              <a:buChar char="•"/>
            </a:pPr>
            <a:r>
              <a:rPr lang="en-US" altLang="zh-CN" sz="1600" dirty="0" smtClean="0">
                <a:solidFill>
                  <a:srgbClr val="0070C0"/>
                </a:solidFill>
              </a:rPr>
              <a:t>We need choose Upgrade Firmware.</a:t>
            </a:r>
            <a:endParaRPr lang="zh-CN" altLang="zh-CN" sz="1600" dirty="0" smtClean="0">
              <a:solidFill>
                <a:srgbClr val="0070C0"/>
              </a:solidFill>
            </a:endParaRPr>
          </a:p>
          <a:p>
            <a:pPr marL="342900" indent="-342900">
              <a:buFont typeface="+mj-lt"/>
              <a:buAutoNum type="arabicPeriod"/>
            </a:pPr>
            <a:r>
              <a:rPr lang="en-US" altLang="zh-CN" sz="1600" dirty="0" smtClean="0">
                <a:solidFill>
                  <a:srgbClr val="0070C0"/>
                </a:solidFill>
              </a:rPr>
              <a:t>Reload </a:t>
            </a:r>
            <a:r>
              <a:rPr lang="en-US" altLang="zh-CN" sz="1600" dirty="0" smtClean="0">
                <a:solidFill>
                  <a:srgbClr val="0070C0"/>
                </a:solidFill>
              </a:rPr>
              <a:t>some configuration</a:t>
            </a:r>
            <a:endParaRPr lang="zh-CN" altLang="zh-CN" sz="1600" dirty="0" smtClean="0">
              <a:solidFill>
                <a:srgbClr val="0070C0"/>
              </a:solidFill>
            </a:endParaRPr>
          </a:p>
          <a:p>
            <a:pPr marL="342900" indent="-342900">
              <a:buFont typeface="+mj-lt"/>
              <a:buAutoNum type="arabicPeriod"/>
            </a:pPr>
            <a:r>
              <a:rPr lang="en-US" altLang="zh-CN" sz="1600" dirty="0" smtClean="0">
                <a:solidFill>
                  <a:srgbClr val="0070C0"/>
                </a:solidFill>
              </a:rPr>
              <a:t>Connect to the web of FACEPASS, </a:t>
            </a:r>
            <a:r>
              <a:rPr lang="en-US" altLang="zh-CN" sz="1600" dirty="0" smtClean="0">
                <a:solidFill>
                  <a:srgbClr val="0070C0"/>
                </a:solidFill>
              </a:rPr>
              <a:t>load </a:t>
            </a:r>
            <a:r>
              <a:rPr lang="en-US" altLang="zh-CN" sz="1600" b="1" dirty="0" smtClean="0">
                <a:solidFill>
                  <a:srgbClr val="0070C0"/>
                </a:solidFill>
              </a:rPr>
              <a:t>“lic.6553310335569_300_300_P1_C0_EC0_N0_L255.0” </a:t>
            </a:r>
            <a:r>
              <a:rPr lang="en-US" altLang="zh-CN" sz="1600" dirty="0" smtClean="0">
                <a:solidFill>
                  <a:srgbClr val="0070C0"/>
                </a:solidFill>
              </a:rPr>
              <a:t>in </a:t>
            </a:r>
            <a:r>
              <a:rPr lang="en-US" altLang="zh-CN" sz="1600" dirty="0" smtClean="0">
                <a:solidFill>
                  <a:srgbClr val="0070C0"/>
                </a:solidFill>
              </a:rPr>
              <a:t>folder2 and update it.</a:t>
            </a:r>
          </a:p>
          <a:p>
            <a:pPr marL="342900" indent="-342900">
              <a:buFont typeface="+mj-lt"/>
              <a:buAutoNum type="arabicPeriod"/>
            </a:pPr>
            <a:r>
              <a:rPr lang="en-US" altLang="zh-CN" sz="1600" dirty="0" smtClean="0">
                <a:solidFill>
                  <a:srgbClr val="0070C0"/>
                </a:solidFill>
              </a:rPr>
              <a:t>When finished, Firmware update finish.</a:t>
            </a:r>
            <a:endParaRPr lang="zh-CN" altLang="en-US" sz="1600" dirty="0">
              <a:solidFill>
                <a:srgbClr val="0070C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0" y="0"/>
            <a:ext cx="9144000" cy="1196975"/>
          </a:xfrm>
          <a:prstGeom prst="rect">
            <a:avLst/>
          </a:prstGeom>
          <a:solidFill>
            <a:schemeClr val="bg1"/>
          </a:solidFill>
          <a:ln w="9525">
            <a:noFill/>
            <a:miter lim="800000"/>
            <a:headEnd/>
            <a:tailEnd/>
          </a:ln>
        </p:spPr>
        <p:txBody>
          <a:bodyPr anchor="ctr"/>
          <a:lstStyle/>
          <a:p>
            <a:endParaRPr lang="zh-CN" altLang="en-US"/>
          </a:p>
        </p:txBody>
      </p:sp>
      <p:pic>
        <p:nvPicPr>
          <p:cNvPr id="54275" name="Picture 3" descr="未标题-1"/>
          <p:cNvPicPr>
            <a:picLocks noChangeAspect="1" noChangeArrowheads="1"/>
          </p:cNvPicPr>
          <p:nvPr/>
        </p:nvPicPr>
        <p:blipFill>
          <a:blip r:embed="rId2" cstate="print"/>
          <a:srcRect/>
          <a:stretch>
            <a:fillRect/>
          </a:stretch>
        </p:blipFill>
        <p:spPr bwMode="auto">
          <a:xfrm>
            <a:off x="1403350" y="476250"/>
            <a:ext cx="6134100" cy="3152775"/>
          </a:xfrm>
          <a:prstGeom prst="rect">
            <a:avLst/>
          </a:prstGeom>
          <a:noFill/>
          <a:ln w="9525">
            <a:noFill/>
            <a:miter lim="800000"/>
            <a:headEnd/>
            <a:tailEnd/>
          </a:ln>
        </p:spPr>
      </p:pic>
      <p:sp>
        <p:nvSpPr>
          <p:cNvPr id="22532" name="副标题 7"/>
          <p:cNvSpPr>
            <a:spLocks noGrp="1"/>
          </p:cNvSpPr>
          <p:nvPr/>
        </p:nvSpPr>
        <p:spPr bwMode="auto">
          <a:xfrm>
            <a:off x="75629" y="4652963"/>
            <a:ext cx="9032875" cy="698500"/>
          </a:xfrm>
          <a:prstGeom prst="rect">
            <a:avLst/>
          </a:prstGeom>
          <a:noFill/>
          <a:ln w="9525">
            <a:noFill/>
            <a:miter lim="800000"/>
            <a:headEnd/>
            <a:tailEnd/>
          </a:ln>
        </p:spPr>
        <p:txBody>
          <a:bodyPr/>
          <a:lstStyle/>
          <a:p>
            <a:pPr algn="ctr" eaLnBrk="0" hangingPunct="0">
              <a:spcBef>
                <a:spcPct val="20000"/>
              </a:spcBef>
              <a:buFontTx/>
              <a:buNone/>
            </a:pPr>
            <a:r>
              <a:rPr lang="en-US" altLang="zh-CN" sz="1800" dirty="0">
                <a:solidFill>
                  <a:schemeClr val="bg2"/>
                </a:solidFill>
                <a:latin typeface="Segoe UI" pitchFamily="34" charset="0"/>
                <a:cs typeface="Tahoma" pitchFamily="34" charset="0"/>
              </a:rPr>
              <a:t>Anviz </a:t>
            </a:r>
            <a:r>
              <a:rPr lang="en-US" altLang="zh-CN" sz="1800" dirty="0" smtClean="0">
                <a:solidFill>
                  <a:schemeClr val="bg2"/>
                </a:solidFill>
                <a:latin typeface="Segoe UI" pitchFamily="34" charset="0"/>
                <a:cs typeface="Tahoma" pitchFamily="34" charset="0"/>
              </a:rPr>
              <a:t>International Technical Support Team</a:t>
            </a:r>
            <a:endParaRPr lang="en-US" altLang="zh-CN" sz="1800" dirty="0">
              <a:solidFill>
                <a:schemeClr val="bg2"/>
              </a:solidFill>
              <a:latin typeface="Segoe UI" pitchFamily="34" charset="0"/>
              <a:cs typeface="Tahoma" pitchFamily="34" charset="0"/>
            </a:endParaRPr>
          </a:p>
        </p:txBody>
      </p:sp>
      <p:sp>
        <p:nvSpPr>
          <p:cNvPr id="22533" name="副标题 7"/>
          <p:cNvSpPr txBox="1">
            <a:spLocks noChangeArrowheads="1"/>
          </p:cNvSpPr>
          <p:nvPr/>
        </p:nvSpPr>
        <p:spPr bwMode="auto">
          <a:xfrm>
            <a:off x="107950" y="3810000"/>
            <a:ext cx="9032875" cy="698500"/>
          </a:xfrm>
          <a:prstGeom prst="rect">
            <a:avLst/>
          </a:prstGeom>
          <a:noFill/>
          <a:ln w="9525">
            <a:noFill/>
            <a:miter lim="800000"/>
            <a:headEnd/>
            <a:tailEnd/>
          </a:ln>
        </p:spPr>
        <p:txBody>
          <a:bodyPr/>
          <a:lstStyle/>
          <a:p>
            <a:pPr algn="ctr" eaLnBrk="0" hangingPunct="0">
              <a:spcBef>
                <a:spcPct val="20000"/>
              </a:spcBef>
            </a:pPr>
            <a:r>
              <a:rPr lang="en-US" altLang="zh-CN" sz="4800" b="1" dirty="0">
                <a:solidFill>
                  <a:srgbClr val="92D050"/>
                </a:solidFill>
                <a:latin typeface="Segoe UI" pitchFamily="34" charset="0"/>
                <a:cs typeface="Tahoma" pitchFamily="34" charset="0"/>
              </a:rPr>
              <a:t>Thank </a:t>
            </a:r>
            <a:r>
              <a:rPr lang="zh-CN" altLang="en-US" sz="4800" b="1" dirty="0">
                <a:solidFill>
                  <a:srgbClr val="92D050"/>
                </a:solidFill>
                <a:latin typeface="Segoe UI" pitchFamily="34" charset="0"/>
              </a:rPr>
              <a:t>Y</a:t>
            </a:r>
            <a:r>
              <a:rPr lang="en-US" altLang="zh-CN" sz="4800" b="1" dirty="0" smtClean="0">
                <a:solidFill>
                  <a:srgbClr val="92D050"/>
                </a:solidFill>
                <a:latin typeface="Segoe UI" pitchFamily="34" charset="0"/>
                <a:cs typeface="Tahoma" pitchFamily="34" charset="0"/>
              </a:rPr>
              <a:t>ou</a:t>
            </a:r>
            <a:endParaRPr lang="en-US" altLang="zh-CN" sz="4800" b="1" dirty="0">
              <a:solidFill>
                <a:srgbClr val="92D050"/>
              </a:solidFill>
              <a:latin typeface="Segoe UI" pitchFamily="34" charset="0"/>
              <a:cs typeface="Tahoma"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fade">
                                      <p:cBhvr>
                                        <p:cTn id="7" dur="1000"/>
                                        <p:tgtEl>
                                          <p:spTgt spid="22532">
                                            <p:txEl>
                                              <p:pRg st="0" end="0"/>
                                            </p:txEl>
                                          </p:spTgt>
                                        </p:tgtEl>
                                      </p:cBhvr>
                                    </p:animEffect>
                                    <p:anim calcmode="lin" valueType="num">
                                      <p:cBhvr>
                                        <p:cTn id="8" dur="1000" fill="hold"/>
                                        <p:tgtEl>
                                          <p:spTgt spid="2253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53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533">
                                            <p:txEl>
                                              <p:pRg st="0" end="0"/>
                                            </p:txEl>
                                          </p:spTgt>
                                        </p:tgtEl>
                                        <p:attrNameLst>
                                          <p:attrName>style.visibility</p:attrName>
                                        </p:attrNameLst>
                                      </p:cBhvr>
                                      <p:to>
                                        <p:strVal val="visible"/>
                                      </p:to>
                                    </p:set>
                                    <p:animEffect transition="in" filter="fade">
                                      <p:cBhvr>
                                        <p:cTn id="14" dur="1000"/>
                                        <p:tgtEl>
                                          <p:spTgt spid="22533">
                                            <p:txEl>
                                              <p:pRg st="0" end="0"/>
                                            </p:txEl>
                                          </p:spTgt>
                                        </p:tgtEl>
                                      </p:cBhvr>
                                    </p:animEffect>
                                    <p:anim calcmode="lin" valueType="num">
                                      <p:cBhvr>
                                        <p:cTn id="15" dur="1000" fill="hold"/>
                                        <p:tgtEl>
                                          <p:spTgt spid="2253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253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P spid="22533" grpId="0" build="p" autoUpdateAnimBg="0"/>
    </p:bldLst>
  </p:timing>
</p:sld>
</file>

<file path=ppt/theme/theme1.xml><?xml version="1.0" encoding="utf-8"?>
<a:theme xmlns:a="http://schemas.openxmlformats.org/drawingml/2006/main" name="默认设计模板_2">
  <a:themeElements>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_2">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8_Office 主题_2">
  <a:themeElements>
    <a:clrScheme name="8_Office 主题_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_2">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Office 主题_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5829</TotalTime>
  <Pages>0</Pages>
  <Words>568</Words>
  <Characters>0</Characters>
  <Application>Microsoft Office PowerPoint</Application>
  <DocSecurity>0</DocSecurity>
  <PresentationFormat>On-screen Show (4:3)</PresentationFormat>
  <Lines>0</Lines>
  <Paragraphs>87</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默认设计模板_2</vt:lpstr>
      <vt:lpstr>8_Office 主题_2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Oliver Hwang</dc:creator>
  <cp:lastModifiedBy>User</cp:lastModifiedBy>
  <cp:revision>500</cp:revision>
  <dcterms:created xsi:type="dcterms:W3CDTF">2012-06-06T01:30:27Z</dcterms:created>
  <dcterms:modified xsi:type="dcterms:W3CDTF">2014-01-09T16:20:04Z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2052-8.1.0.3656</vt:lpwstr>
  </property>
</Properties>
</file>