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4">
  <p:sldMasterIdLst>
    <p:sldMasterId id="2147483656" r:id="rId1"/>
    <p:sldMasterId id="2147484139" r:id="rId2"/>
    <p:sldMasterId id="2147484155" r:id="rId3"/>
  </p:sldMasterIdLst>
  <p:notesMasterIdLst>
    <p:notesMasterId r:id="rId21"/>
  </p:notesMasterIdLst>
  <p:sldIdLst>
    <p:sldId id="319" r:id="rId4"/>
    <p:sldId id="498" r:id="rId5"/>
    <p:sldId id="511" r:id="rId6"/>
    <p:sldId id="508" r:id="rId7"/>
    <p:sldId id="504" r:id="rId8"/>
    <p:sldId id="506" r:id="rId9"/>
    <p:sldId id="521" r:id="rId10"/>
    <p:sldId id="483" r:id="rId11"/>
    <p:sldId id="505" r:id="rId12"/>
    <p:sldId id="514" r:id="rId13"/>
    <p:sldId id="516" r:id="rId14"/>
    <p:sldId id="517" r:id="rId15"/>
    <p:sldId id="518" r:id="rId16"/>
    <p:sldId id="519" r:id="rId17"/>
    <p:sldId id="510" r:id="rId18"/>
    <p:sldId id="520" r:id="rId19"/>
    <p:sldId id="515" r:id="rId20"/>
  </p:sldIdLst>
  <p:sldSz cx="9144000" cy="6858000" type="screen4x3"/>
  <p:notesSz cx="6858000" cy="9144000"/>
  <p:defaultTextStyle>
    <a:defPPr>
      <a:defRPr lang="zh-CN"/>
    </a:defPPr>
    <a:lvl1pPr algn="l" rtl="0" fontAlgn="base">
      <a:spcBef>
        <a:spcPct val="0"/>
      </a:spcBef>
      <a:spcAft>
        <a:spcPct val="0"/>
      </a:spcAft>
      <a:defRPr sz="3200" kern="1200">
        <a:solidFill>
          <a:schemeClr val="tx1"/>
        </a:solidFill>
        <a:latin typeface="Arial" charset="0"/>
        <a:ea typeface="宋体" pitchFamily="2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3200" kern="1200">
        <a:solidFill>
          <a:schemeClr val="tx1"/>
        </a:solidFill>
        <a:latin typeface="Arial" charset="0"/>
        <a:ea typeface="宋体" pitchFamily="2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3200" kern="1200">
        <a:solidFill>
          <a:schemeClr val="tx1"/>
        </a:solidFill>
        <a:latin typeface="Arial" charset="0"/>
        <a:ea typeface="宋体" pitchFamily="2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3200" kern="1200">
        <a:solidFill>
          <a:schemeClr val="tx1"/>
        </a:solidFill>
        <a:latin typeface="Arial" charset="0"/>
        <a:ea typeface="宋体" pitchFamily="2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3200" kern="1200">
        <a:solidFill>
          <a:schemeClr val="tx1"/>
        </a:solidFill>
        <a:latin typeface="Arial" charset="0"/>
        <a:ea typeface="宋体" pitchFamily="2" charset="-122"/>
        <a:cs typeface="+mn-cs"/>
      </a:defRPr>
    </a:lvl5pPr>
    <a:lvl6pPr marL="2286000" algn="l" defTabSz="914400" rtl="0" eaLnBrk="1" latinLnBrk="0" hangingPunct="1">
      <a:defRPr sz="3200" kern="1200">
        <a:solidFill>
          <a:schemeClr val="tx1"/>
        </a:solidFill>
        <a:latin typeface="Arial" charset="0"/>
        <a:ea typeface="宋体" pitchFamily="2" charset="-122"/>
        <a:cs typeface="+mn-cs"/>
      </a:defRPr>
    </a:lvl6pPr>
    <a:lvl7pPr marL="2743200" algn="l" defTabSz="914400" rtl="0" eaLnBrk="1" latinLnBrk="0" hangingPunct="1">
      <a:defRPr sz="3200" kern="1200">
        <a:solidFill>
          <a:schemeClr val="tx1"/>
        </a:solidFill>
        <a:latin typeface="Arial" charset="0"/>
        <a:ea typeface="宋体" pitchFamily="2" charset="-122"/>
        <a:cs typeface="+mn-cs"/>
      </a:defRPr>
    </a:lvl7pPr>
    <a:lvl8pPr marL="3200400" algn="l" defTabSz="914400" rtl="0" eaLnBrk="1" latinLnBrk="0" hangingPunct="1">
      <a:defRPr sz="3200" kern="1200">
        <a:solidFill>
          <a:schemeClr val="tx1"/>
        </a:solidFill>
        <a:latin typeface="Arial" charset="0"/>
        <a:ea typeface="宋体" pitchFamily="2" charset="-122"/>
        <a:cs typeface="+mn-cs"/>
      </a:defRPr>
    </a:lvl8pPr>
    <a:lvl9pPr marL="3657600" algn="l" defTabSz="914400" rtl="0" eaLnBrk="1" latinLnBrk="0" hangingPunct="1">
      <a:defRPr sz="3200" kern="1200">
        <a:solidFill>
          <a:schemeClr val="tx1"/>
        </a:solidFill>
        <a:latin typeface="Arial" charset="0"/>
        <a:ea typeface="宋体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993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 autoAdjust="0"/>
    <p:restoredTop sz="93890" autoAdjust="0"/>
  </p:normalViewPr>
  <p:slideViewPr>
    <p:cSldViewPr>
      <p:cViewPr varScale="1">
        <p:scale>
          <a:sx n="115" d="100"/>
          <a:sy n="115" d="100"/>
        </p:scale>
        <p:origin x="-1524" y="-102"/>
      </p:cViewPr>
      <p:guideLst>
        <p:guide orient="horz" pos="2160"/>
        <p:guide pos="2993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" Type="http://schemas.openxmlformats.org/officeDocument/2006/relationships/slideMaster" Target="slideMasters/slideMaster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theme" Target="theme/theme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viewProps" Target="view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FFB099F-8F50-47B7-91ED-427EB60122B6}" type="doc">
      <dgm:prSet loTypeId="urn:microsoft.com/office/officeart/2005/8/layout/gear1" loCatId="process" qsTypeId="urn:microsoft.com/office/officeart/2005/8/quickstyle/simple5" qsCatId="simple" csTypeId="urn:microsoft.com/office/officeart/2005/8/colors/accent1_2" csCatId="accent1" phldr="1"/>
      <dgm:spPr/>
    </dgm:pt>
    <dgm:pt modelId="{C8ADCCCC-5613-4A16-959B-9D3FF3229591}">
      <dgm:prSet phldrT="[文本]"/>
      <dgm:spPr>
        <a:gradFill flip="none" rotWithShape="0">
          <a:gsLst>
            <a:gs pos="0">
              <a:srgbClr val="FFFF00">
                <a:tint val="66000"/>
                <a:satMod val="160000"/>
              </a:srgbClr>
            </a:gs>
            <a:gs pos="50000">
              <a:srgbClr val="FFFF00">
                <a:tint val="44500"/>
                <a:satMod val="160000"/>
              </a:srgbClr>
            </a:gs>
            <a:gs pos="100000">
              <a:srgbClr val="FFFF00">
                <a:tint val="23500"/>
                <a:satMod val="160000"/>
              </a:srgbClr>
            </a:gs>
          </a:gsLst>
          <a:path path="circle">
            <a:fillToRect l="50000" t="50000" r="50000" b="50000"/>
          </a:path>
          <a:tileRect/>
        </a:gradFill>
      </dgm:spPr>
      <dgm:t>
        <a:bodyPr/>
        <a:lstStyle/>
        <a:p>
          <a:r>
            <a:rPr lang="en-US" altLang="zh-CN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LAN/WAN</a:t>
          </a:r>
          <a:endParaRPr lang="zh-CN" altLang="en-US" dirty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57D68AB1-AD3F-469A-A343-B1B4CB8F88B7}" type="parTrans" cxnId="{0C6F1579-DD26-41BE-9EC1-CA40CAC32F99}">
      <dgm:prSet/>
      <dgm:spPr/>
      <dgm:t>
        <a:bodyPr/>
        <a:lstStyle/>
        <a:p>
          <a:endParaRPr lang="zh-CN" altLang="en-US"/>
        </a:p>
      </dgm:t>
    </dgm:pt>
    <dgm:pt modelId="{79539097-BEC3-44E5-9E97-5D96674FFE5B}" type="sibTrans" cxnId="{0C6F1579-DD26-41BE-9EC1-CA40CAC32F99}">
      <dgm:prSet/>
      <dgm:spPr/>
      <dgm:t>
        <a:bodyPr/>
        <a:lstStyle/>
        <a:p>
          <a:endParaRPr lang="zh-CN" altLang="en-US"/>
        </a:p>
      </dgm:t>
    </dgm:pt>
    <dgm:pt modelId="{EB431A16-DA2C-4CAE-8830-0C35ECBFC2A7}">
      <dgm:prSet phldrT="[文本]"/>
      <dgm:spPr>
        <a:gradFill flip="none" rotWithShape="0">
          <a:gsLst>
            <a:gs pos="0">
              <a:schemeClr val="accent2">
                <a:lumMod val="60000"/>
                <a:lumOff val="40000"/>
                <a:tint val="66000"/>
                <a:satMod val="160000"/>
              </a:schemeClr>
            </a:gs>
            <a:gs pos="50000">
              <a:schemeClr val="accent2">
                <a:lumMod val="60000"/>
                <a:lumOff val="40000"/>
                <a:tint val="44500"/>
                <a:satMod val="160000"/>
              </a:schemeClr>
            </a:gs>
            <a:gs pos="100000">
              <a:schemeClr val="accent2">
                <a:lumMod val="60000"/>
                <a:lumOff val="40000"/>
                <a:tint val="23500"/>
                <a:satMod val="160000"/>
              </a:schemeClr>
            </a:gs>
          </a:gsLst>
          <a:path path="circle">
            <a:fillToRect l="50000" t="50000" r="50000" b="50000"/>
          </a:path>
          <a:tileRect/>
        </a:gradFill>
      </dgm:spPr>
      <dgm:t>
        <a:bodyPr/>
        <a:lstStyle/>
        <a:p>
          <a:r>
            <a:rPr lang="en-US" altLang="zh-CN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WIFI</a:t>
          </a:r>
          <a:endParaRPr lang="zh-CN" altLang="en-US" dirty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1406EFFA-2D67-4B77-A776-D27C5210724D}" type="parTrans" cxnId="{CE93A77E-1E1B-40AB-B74E-DCD8E52BC56E}">
      <dgm:prSet/>
      <dgm:spPr/>
      <dgm:t>
        <a:bodyPr/>
        <a:lstStyle/>
        <a:p>
          <a:endParaRPr lang="zh-CN" altLang="en-US"/>
        </a:p>
      </dgm:t>
    </dgm:pt>
    <dgm:pt modelId="{2A807E33-AD20-4FC7-87FC-36B80CA36F4E}" type="sibTrans" cxnId="{CE93A77E-1E1B-40AB-B74E-DCD8E52BC56E}">
      <dgm:prSet/>
      <dgm:spPr/>
      <dgm:t>
        <a:bodyPr/>
        <a:lstStyle/>
        <a:p>
          <a:endParaRPr lang="zh-CN" altLang="en-US"/>
        </a:p>
      </dgm:t>
    </dgm:pt>
    <dgm:pt modelId="{A60FA9F2-033C-4D46-88B3-B7C7EE5678FE}">
      <dgm:prSet phldrT="[文本]"/>
      <dgm:spPr>
        <a:gradFill flip="none" rotWithShape="0">
          <a:gsLst>
            <a:gs pos="0">
              <a:srgbClr val="FF0000">
                <a:tint val="66000"/>
                <a:satMod val="160000"/>
              </a:srgbClr>
            </a:gs>
            <a:gs pos="50000">
              <a:srgbClr val="FF0000">
                <a:tint val="44500"/>
                <a:satMod val="160000"/>
              </a:srgbClr>
            </a:gs>
            <a:gs pos="100000">
              <a:srgbClr val="FF0000">
                <a:tint val="23500"/>
                <a:satMod val="160000"/>
              </a:srgbClr>
            </a:gs>
          </a:gsLst>
          <a:lin ang="5400000" scaled="1"/>
          <a:tileRect/>
        </a:gradFill>
      </dgm:spPr>
      <dgm:t>
        <a:bodyPr/>
        <a:lstStyle/>
        <a:p>
          <a:r>
            <a:rPr lang="en-US" altLang="zh-CN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GPRS</a:t>
          </a:r>
          <a:endParaRPr lang="zh-CN" altLang="en-US" dirty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1FD7C58A-A65A-4493-9240-7D5EC5407A47}" type="parTrans" cxnId="{A323839C-4BA8-4EB3-9067-05BA856F1F8E}">
      <dgm:prSet/>
      <dgm:spPr/>
      <dgm:t>
        <a:bodyPr/>
        <a:lstStyle/>
        <a:p>
          <a:endParaRPr lang="zh-CN" altLang="en-US"/>
        </a:p>
      </dgm:t>
    </dgm:pt>
    <dgm:pt modelId="{AACACD62-947E-4CBE-A2DE-09A520244CFD}" type="sibTrans" cxnId="{A323839C-4BA8-4EB3-9067-05BA856F1F8E}">
      <dgm:prSet/>
      <dgm:spPr/>
      <dgm:t>
        <a:bodyPr/>
        <a:lstStyle/>
        <a:p>
          <a:endParaRPr lang="zh-CN" altLang="en-US"/>
        </a:p>
      </dgm:t>
    </dgm:pt>
    <dgm:pt modelId="{B77322CD-74D9-41C8-8ACF-A54B0785F95F}" type="pres">
      <dgm:prSet presAssocID="{3FFB099F-8F50-47B7-91ED-427EB60122B6}" presName="composite" presStyleCnt="0">
        <dgm:presLayoutVars>
          <dgm:chMax val="3"/>
          <dgm:animLvl val="lvl"/>
          <dgm:resizeHandles val="exact"/>
        </dgm:presLayoutVars>
      </dgm:prSet>
      <dgm:spPr/>
    </dgm:pt>
    <dgm:pt modelId="{342338E9-8F7D-4FD9-855A-C2991468B280}" type="pres">
      <dgm:prSet presAssocID="{C8ADCCCC-5613-4A16-959B-9D3FF3229591}" presName="gear1" presStyleLbl="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81D789A3-7C75-4530-8023-172D6BDA960A}" type="pres">
      <dgm:prSet presAssocID="{C8ADCCCC-5613-4A16-959B-9D3FF3229591}" presName="gear1srcNode" presStyleLbl="node1" presStyleIdx="0" presStyleCnt="3"/>
      <dgm:spPr/>
      <dgm:t>
        <a:bodyPr/>
        <a:lstStyle/>
        <a:p>
          <a:endParaRPr lang="zh-CN" altLang="en-US"/>
        </a:p>
      </dgm:t>
    </dgm:pt>
    <dgm:pt modelId="{0F59F5D5-F941-423E-9148-ED871B333EB0}" type="pres">
      <dgm:prSet presAssocID="{C8ADCCCC-5613-4A16-959B-9D3FF3229591}" presName="gear1dstNode" presStyleLbl="node1" presStyleIdx="0" presStyleCnt="3"/>
      <dgm:spPr/>
      <dgm:t>
        <a:bodyPr/>
        <a:lstStyle/>
        <a:p>
          <a:endParaRPr lang="zh-CN" altLang="en-US"/>
        </a:p>
      </dgm:t>
    </dgm:pt>
    <dgm:pt modelId="{4ED86879-90D0-4C71-8C63-37E8D0692AC7}" type="pres">
      <dgm:prSet presAssocID="{EB431A16-DA2C-4CAE-8830-0C35ECBFC2A7}" presName="gear2" presStyleLbl="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2086B03B-F31E-4466-B819-8250A167DAE5}" type="pres">
      <dgm:prSet presAssocID="{EB431A16-DA2C-4CAE-8830-0C35ECBFC2A7}" presName="gear2srcNode" presStyleLbl="node1" presStyleIdx="1" presStyleCnt="3"/>
      <dgm:spPr/>
      <dgm:t>
        <a:bodyPr/>
        <a:lstStyle/>
        <a:p>
          <a:endParaRPr lang="zh-CN" altLang="en-US"/>
        </a:p>
      </dgm:t>
    </dgm:pt>
    <dgm:pt modelId="{200C7CDE-E9E1-4679-97B8-3A22EFCCB9DE}" type="pres">
      <dgm:prSet presAssocID="{EB431A16-DA2C-4CAE-8830-0C35ECBFC2A7}" presName="gear2dstNode" presStyleLbl="node1" presStyleIdx="1" presStyleCnt="3"/>
      <dgm:spPr/>
      <dgm:t>
        <a:bodyPr/>
        <a:lstStyle/>
        <a:p>
          <a:endParaRPr lang="zh-CN" altLang="en-US"/>
        </a:p>
      </dgm:t>
    </dgm:pt>
    <dgm:pt modelId="{A7502ECF-1E1D-40D1-A1A0-38F7A3005F00}" type="pres">
      <dgm:prSet presAssocID="{A60FA9F2-033C-4D46-88B3-B7C7EE5678FE}" presName="gear3" presStyleLbl="node1" presStyleIdx="2" presStyleCnt="3"/>
      <dgm:spPr/>
      <dgm:t>
        <a:bodyPr/>
        <a:lstStyle/>
        <a:p>
          <a:endParaRPr lang="zh-CN" altLang="en-US"/>
        </a:p>
      </dgm:t>
    </dgm:pt>
    <dgm:pt modelId="{F9781EBD-12C6-45C2-B13E-5E99FBD758DF}" type="pres">
      <dgm:prSet presAssocID="{A60FA9F2-033C-4D46-88B3-B7C7EE5678FE}" presName="gear3tx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4C7D5C65-108E-41CF-8F62-BC7E2920F032}" type="pres">
      <dgm:prSet presAssocID="{A60FA9F2-033C-4D46-88B3-B7C7EE5678FE}" presName="gear3srcNode" presStyleLbl="node1" presStyleIdx="2" presStyleCnt="3"/>
      <dgm:spPr/>
      <dgm:t>
        <a:bodyPr/>
        <a:lstStyle/>
        <a:p>
          <a:endParaRPr lang="zh-CN" altLang="en-US"/>
        </a:p>
      </dgm:t>
    </dgm:pt>
    <dgm:pt modelId="{799F31DD-DAED-41D5-9284-CD818AFD0660}" type="pres">
      <dgm:prSet presAssocID="{A60FA9F2-033C-4D46-88B3-B7C7EE5678FE}" presName="gear3dstNode" presStyleLbl="node1" presStyleIdx="2" presStyleCnt="3"/>
      <dgm:spPr/>
      <dgm:t>
        <a:bodyPr/>
        <a:lstStyle/>
        <a:p>
          <a:endParaRPr lang="zh-CN" altLang="en-US"/>
        </a:p>
      </dgm:t>
    </dgm:pt>
    <dgm:pt modelId="{6B1EF885-626E-458F-B763-EEE97A3092C1}" type="pres">
      <dgm:prSet presAssocID="{79539097-BEC3-44E5-9E97-5D96674FFE5B}" presName="connector1" presStyleLbl="sibTrans2D1" presStyleIdx="0" presStyleCnt="3"/>
      <dgm:spPr/>
      <dgm:t>
        <a:bodyPr/>
        <a:lstStyle/>
        <a:p>
          <a:endParaRPr lang="zh-CN" altLang="en-US"/>
        </a:p>
      </dgm:t>
    </dgm:pt>
    <dgm:pt modelId="{8CD69023-8507-4EAC-B6AA-37C93B694C4F}" type="pres">
      <dgm:prSet presAssocID="{2A807E33-AD20-4FC7-87FC-36B80CA36F4E}" presName="connector2" presStyleLbl="sibTrans2D1" presStyleIdx="1" presStyleCnt="3"/>
      <dgm:spPr/>
      <dgm:t>
        <a:bodyPr/>
        <a:lstStyle/>
        <a:p>
          <a:endParaRPr lang="zh-CN" altLang="en-US"/>
        </a:p>
      </dgm:t>
    </dgm:pt>
    <dgm:pt modelId="{E4C82593-13F1-4ECE-9AAE-B72C8636DB99}" type="pres">
      <dgm:prSet presAssocID="{AACACD62-947E-4CBE-A2DE-09A520244CFD}" presName="connector3" presStyleLbl="sibTrans2D1" presStyleIdx="2" presStyleCnt="3"/>
      <dgm:spPr/>
      <dgm:t>
        <a:bodyPr/>
        <a:lstStyle/>
        <a:p>
          <a:endParaRPr lang="zh-CN" altLang="en-US"/>
        </a:p>
      </dgm:t>
    </dgm:pt>
  </dgm:ptLst>
  <dgm:cxnLst>
    <dgm:cxn modelId="{D8CC1029-5FCD-490D-B9E7-639E7EA29094}" type="presOf" srcId="{AACACD62-947E-4CBE-A2DE-09A520244CFD}" destId="{E4C82593-13F1-4ECE-9AAE-B72C8636DB99}" srcOrd="0" destOrd="0" presId="urn:microsoft.com/office/officeart/2005/8/layout/gear1"/>
    <dgm:cxn modelId="{F687F51E-1FC2-4DB4-B2EB-548436D25AE8}" type="presOf" srcId="{C8ADCCCC-5613-4A16-959B-9D3FF3229591}" destId="{342338E9-8F7D-4FD9-855A-C2991468B280}" srcOrd="0" destOrd="0" presId="urn:microsoft.com/office/officeart/2005/8/layout/gear1"/>
    <dgm:cxn modelId="{34740081-B0B2-4A3C-9E82-A8B34B48180C}" type="presOf" srcId="{A60FA9F2-033C-4D46-88B3-B7C7EE5678FE}" destId="{4C7D5C65-108E-41CF-8F62-BC7E2920F032}" srcOrd="2" destOrd="0" presId="urn:microsoft.com/office/officeart/2005/8/layout/gear1"/>
    <dgm:cxn modelId="{BF286297-3961-4083-B81B-C3C65537CA17}" type="presOf" srcId="{A60FA9F2-033C-4D46-88B3-B7C7EE5678FE}" destId="{799F31DD-DAED-41D5-9284-CD818AFD0660}" srcOrd="3" destOrd="0" presId="urn:microsoft.com/office/officeart/2005/8/layout/gear1"/>
    <dgm:cxn modelId="{F9EDE0D0-8088-4E46-8FDC-F1E479034F9B}" type="presOf" srcId="{3FFB099F-8F50-47B7-91ED-427EB60122B6}" destId="{B77322CD-74D9-41C8-8ACF-A54B0785F95F}" srcOrd="0" destOrd="0" presId="urn:microsoft.com/office/officeart/2005/8/layout/gear1"/>
    <dgm:cxn modelId="{7A881D43-7833-413B-A5DE-A55D59D60F2B}" type="presOf" srcId="{EB431A16-DA2C-4CAE-8830-0C35ECBFC2A7}" destId="{4ED86879-90D0-4C71-8C63-37E8D0692AC7}" srcOrd="0" destOrd="0" presId="urn:microsoft.com/office/officeart/2005/8/layout/gear1"/>
    <dgm:cxn modelId="{9606A083-D5F7-458E-B0ED-516FE3351440}" type="presOf" srcId="{C8ADCCCC-5613-4A16-959B-9D3FF3229591}" destId="{81D789A3-7C75-4530-8023-172D6BDA960A}" srcOrd="1" destOrd="0" presId="urn:microsoft.com/office/officeart/2005/8/layout/gear1"/>
    <dgm:cxn modelId="{67F52CF8-CDAA-466C-AEC3-3DC9CD32FBCE}" type="presOf" srcId="{79539097-BEC3-44E5-9E97-5D96674FFE5B}" destId="{6B1EF885-626E-458F-B763-EEE97A3092C1}" srcOrd="0" destOrd="0" presId="urn:microsoft.com/office/officeart/2005/8/layout/gear1"/>
    <dgm:cxn modelId="{8D617704-D608-40BB-8CF4-B3F017572323}" type="presOf" srcId="{EB431A16-DA2C-4CAE-8830-0C35ECBFC2A7}" destId="{200C7CDE-E9E1-4679-97B8-3A22EFCCB9DE}" srcOrd="2" destOrd="0" presId="urn:microsoft.com/office/officeart/2005/8/layout/gear1"/>
    <dgm:cxn modelId="{B26D105D-CA25-4A60-8B92-6EC1EDC2BC28}" type="presOf" srcId="{A60FA9F2-033C-4D46-88B3-B7C7EE5678FE}" destId="{F9781EBD-12C6-45C2-B13E-5E99FBD758DF}" srcOrd="1" destOrd="0" presId="urn:microsoft.com/office/officeart/2005/8/layout/gear1"/>
    <dgm:cxn modelId="{A323839C-4BA8-4EB3-9067-05BA856F1F8E}" srcId="{3FFB099F-8F50-47B7-91ED-427EB60122B6}" destId="{A60FA9F2-033C-4D46-88B3-B7C7EE5678FE}" srcOrd="2" destOrd="0" parTransId="{1FD7C58A-A65A-4493-9240-7D5EC5407A47}" sibTransId="{AACACD62-947E-4CBE-A2DE-09A520244CFD}"/>
    <dgm:cxn modelId="{CE93A77E-1E1B-40AB-B74E-DCD8E52BC56E}" srcId="{3FFB099F-8F50-47B7-91ED-427EB60122B6}" destId="{EB431A16-DA2C-4CAE-8830-0C35ECBFC2A7}" srcOrd="1" destOrd="0" parTransId="{1406EFFA-2D67-4B77-A776-D27C5210724D}" sibTransId="{2A807E33-AD20-4FC7-87FC-36B80CA36F4E}"/>
    <dgm:cxn modelId="{898CC22F-62EE-4B62-AB46-94B643F5E60D}" type="presOf" srcId="{A60FA9F2-033C-4D46-88B3-B7C7EE5678FE}" destId="{A7502ECF-1E1D-40D1-A1A0-38F7A3005F00}" srcOrd="0" destOrd="0" presId="urn:microsoft.com/office/officeart/2005/8/layout/gear1"/>
    <dgm:cxn modelId="{27697399-990B-4358-A189-2BAE18676606}" type="presOf" srcId="{C8ADCCCC-5613-4A16-959B-9D3FF3229591}" destId="{0F59F5D5-F941-423E-9148-ED871B333EB0}" srcOrd="2" destOrd="0" presId="urn:microsoft.com/office/officeart/2005/8/layout/gear1"/>
    <dgm:cxn modelId="{C5AA69ED-A8D4-43E2-B720-A3D04EB749C7}" type="presOf" srcId="{EB431A16-DA2C-4CAE-8830-0C35ECBFC2A7}" destId="{2086B03B-F31E-4466-B819-8250A167DAE5}" srcOrd="1" destOrd="0" presId="urn:microsoft.com/office/officeart/2005/8/layout/gear1"/>
    <dgm:cxn modelId="{9FDD1070-F99F-4F1F-B8F2-93EA0AAE3B08}" type="presOf" srcId="{2A807E33-AD20-4FC7-87FC-36B80CA36F4E}" destId="{8CD69023-8507-4EAC-B6AA-37C93B694C4F}" srcOrd="0" destOrd="0" presId="urn:microsoft.com/office/officeart/2005/8/layout/gear1"/>
    <dgm:cxn modelId="{0C6F1579-DD26-41BE-9EC1-CA40CAC32F99}" srcId="{3FFB099F-8F50-47B7-91ED-427EB60122B6}" destId="{C8ADCCCC-5613-4A16-959B-9D3FF3229591}" srcOrd="0" destOrd="0" parTransId="{57D68AB1-AD3F-469A-A343-B1B4CB8F88B7}" sibTransId="{79539097-BEC3-44E5-9E97-5D96674FFE5B}"/>
    <dgm:cxn modelId="{B8B01FC6-C111-4120-9376-EE8E37108EA4}" type="presParOf" srcId="{B77322CD-74D9-41C8-8ACF-A54B0785F95F}" destId="{342338E9-8F7D-4FD9-855A-C2991468B280}" srcOrd="0" destOrd="0" presId="urn:microsoft.com/office/officeart/2005/8/layout/gear1"/>
    <dgm:cxn modelId="{92DA87A8-BC58-4A05-9A05-08C8374D1171}" type="presParOf" srcId="{B77322CD-74D9-41C8-8ACF-A54B0785F95F}" destId="{81D789A3-7C75-4530-8023-172D6BDA960A}" srcOrd="1" destOrd="0" presId="urn:microsoft.com/office/officeart/2005/8/layout/gear1"/>
    <dgm:cxn modelId="{69405B5C-D5CB-4A3A-A926-A5DAEB443D46}" type="presParOf" srcId="{B77322CD-74D9-41C8-8ACF-A54B0785F95F}" destId="{0F59F5D5-F941-423E-9148-ED871B333EB0}" srcOrd="2" destOrd="0" presId="urn:microsoft.com/office/officeart/2005/8/layout/gear1"/>
    <dgm:cxn modelId="{C4F5E209-E70D-4A28-9A16-738265468902}" type="presParOf" srcId="{B77322CD-74D9-41C8-8ACF-A54B0785F95F}" destId="{4ED86879-90D0-4C71-8C63-37E8D0692AC7}" srcOrd="3" destOrd="0" presId="urn:microsoft.com/office/officeart/2005/8/layout/gear1"/>
    <dgm:cxn modelId="{B5D29539-D269-4E50-9FC2-A46EEFD60B83}" type="presParOf" srcId="{B77322CD-74D9-41C8-8ACF-A54B0785F95F}" destId="{2086B03B-F31E-4466-B819-8250A167DAE5}" srcOrd="4" destOrd="0" presId="urn:microsoft.com/office/officeart/2005/8/layout/gear1"/>
    <dgm:cxn modelId="{5C3AAEBF-E3C3-47C3-8465-4F3EC2B088A1}" type="presParOf" srcId="{B77322CD-74D9-41C8-8ACF-A54B0785F95F}" destId="{200C7CDE-E9E1-4679-97B8-3A22EFCCB9DE}" srcOrd="5" destOrd="0" presId="urn:microsoft.com/office/officeart/2005/8/layout/gear1"/>
    <dgm:cxn modelId="{DF9D2027-79EA-4D5E-AA70-A7C0AD80EC49}" type="presParOf" srcId="{B77322CD-74D9-41C8-8ACF-A54B0785F95F}" destId="{A7502ECF-1E1D-40D1-A1A0-38F7A3005F00}" srcOrd="6" destOrd="0" presId="urn:microsoft.com/office/officeart/2005/8/layout/gear1"/>
    <dgm:cxn modelId="{ED807563-7586-47A7-BFB9-6278A27B836A}" type="presParOf" srcId="{B77322CD-74D9-41C8-8ACF-A54B0785F95F}" destId="{F9781EBD-12C6-45C2-B13E-5E99FBD758DF}" srcOrd="7" destOrd="0" presId="urn:microsoft.com/office/officeart/2005/8/layout/gear1"/>
    <dgm:cxn modelId="{5B3F3CD9-E958-4C3E-8B97-A33E69D17BA8}" type="presParOf" srcId="{B77322CD-74D9-41C8-8ACF-A54B0785F95F}" destId="{4C7D5C65-108E-41CF-8F62-BC7E2920F032}" srcOrd="8" destOrd="0" presId="urn:microsoft.com/office/officeart/2005/8/layout/gear1"/>
    <dgm:cxn modelId="{FAAAB7F6-934E-458C-8B59-ADDADA34912A}" type="presParOf" srcId="{B77322CD-74D9-41C8-8ACF-A54B0785F95F}" destId="{799F31DD-DAED-41D5-9284-CD818AFD0660}" srcOrd="9" destOrd="0" presId="urn:microsoft.com/office/officeart/2005/8/layout/gear1"/>
    <dgm:cxn modelId="{2CF33A1D-D8C3-462D-8BCF-D97838E6F861}" type="presParOf" srcId="{B77322CD-74D9-41C8-8ACF-A54B0785F95F}" destId="{6B1EF885-626E-458F-B763-EEE97A3092C1}" srcOrd="10" destOrd="0" presId="urn:microsoft.com/office/officeart/2005/8/layout/gear1"/>
    <dgm:cxn modelId="{73F56952-45A9-465B-A559-053A491BF9AB}" type="presParOf" srcId="{B77322CD-74D9-41C8-8ACF-A54B0785F95F}" destId="{8CD69023-8507-4EAC-B6AA-37C93B694C4F}" srcOrd="11" destOrd="0" presId="urn:microsoft.com/office/officeart/2005/8/layout/gear1"/>
    <dgm:cxn modelId="{BCA65744-CC59-4B42-9AE4-B3B1675EE45B}" type="presParOf" srcId="{B77322CD-74D9-41C8-8ACF-A54B0785F95F}" destId="{E4C82593-13F1-4ECE-9AAE-B72C8636DB99}" srcOrd="12" destOrd="0" presId="urn:microsoft.com/office/officeart/2005/8/layout/gear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E6D1F6F-C7AA-44AC-B9AE-99410E6A2276}" type="doc">
      <dgm:prSet loTypeId="urn:microsoft.com/office/officeart/2008/layout/RadialCluster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CN" altLang="en-US"/>
        </a:p>
      </dgm:t>
    </dgm:pt>
    <dgm:pt modelId="{577BF27C-5335-468E-86B8-21204A24D660}">
      <dgm:prSet phldrT="[文本]" custT="1"/>
      <dgm:spPr>
        <a:gradFill flip="none" rotWithShape="0">
          <a:gsLst>
            <a:gs pos="0">
              <a:srgbClr val="7030A0">
                <a:tint val="66000"/>
                <a:satMod val="160000"/>
              </a:srgbClr>
            </a:gs>
            <a:gs pos="50000">
              <a:srgbClr val="7030A0">
                <a:tint val="44500"/>
                <a:satMod val="160000"/>
              </a:srgbClr>
            </a:gs>
            <a:gs pos="100000">
              <a:srgbClr val="7030A0">
                <a:tint val="23500"/>
                <a:satMod val="160000"/>
              </a:srgbClr>
            </a:gs>
          </a:gsLst>
          <a:path path="circle">
            <a:fillToRect l="50000" t="50000" r="50000" b="50000"/>
          </a:path>
          <a:tileRect/>
        </a:gradFill>
        <a:ln>
          <a:solidFill>
            <a:schemeClr val="tx2">
              <a:lumMod val="65000"/>
              <a:lumOff val="35000"/>
            </a:schemeClr>
          </a:solidFill>
        </a:ln>
      </dgm:spPr>
      <dgm:t>
        <a:bodyPr/>
        <a:lstStyle/>
        <a:p>
          <a:r>
            <a:rPr lang="en-US" altLang="zh-CN" sz="1800" dirty="0" err="1" smtClean="0">
              <a:solidFill>
                <a:schemeClr val="tx1"/>
              </a:solidFill>
            </a:rPr>
            <a:t>Anviz</a:t>
          </a:r>
          <a:r>
            <a:rPr lang="en-US" altLang="zh-CN" sz="1800" dirty="0" smtClean="0">
              <a:solidFill>
                <a:schemeClr val="tx1"/>
              </a:solidFill>
            </a:rPr>
            <a:t> Communication </a:t>
          </a:r>
        </a:p>
        <a:p>
          <a:r>
            <a:rPr lang="en-US" altLang="zh-CN" sz="1800" dirty="0" smtClean="0">
              <a:solidFill>
                <a:schemeClr val="tx1"/>
              </a:solidFill>
            </a:rPr>
            <a:t>Method</a:t>
          </a:r>
          <a:endParaRPr lang="zh-CN" altLang="en-US" sz="1800" dirty="0">
            <a:solidFill>
              <a:schemeClr val="tx1"/>
            </a:solidFill>
          </a:endParaRPr>
        </a:p>
      </dgm:t>
    </dgm:pt>
    <dgm:pt modelId="{E9951C89-722C-4685-A3DF-81862CB1B5EE}" type="parTrans" cxnId="{F39106EE-E885-4DA4-B09A-F42F77856DBB}">
      <dgm:prSet/>
      <dgm:spPr/>
      <dgm:t>
        <a:bodyPr/>
        <a:lstStyle/>
        <a:p>
          <a:endParaRPr lang="zh-CN" altLang="en-US"/>
        </a:p>
      </dgm:t>
    </dgm:pt>
    <dgm:pt modelId="{749A02D3-9E56-42BB-8100-4A8F68883A42}" type="sibTrans" cxnId="{F39106EE-E885-4DA4-B09A-F42F77856DBB}">
      <dgm:prSet/>
      <dgm:spPr/>
      <dgm:t>
        <a:bodyPr/>
        <a:lstStyle/>
        <a:p>
          <a:endParaRPr lang="zh-CN" altLang="en-US"/>
        </a:p>
      </dgm:t>
    </dgm:pt>
    <dgm:pt modelId="{0C51FB53-8A99-4E6E-86F5-C17A888A26D9}">
      <dgm:prSet phldrT="[文本]"/>
      <dgm:spPr>
        <a:gradFill flip="none" rotWithShape="0">
          <a:gsLst>
            <a:gs pos="0">
              <a:srgbClr val="C00000">
                <a:tint val="66000"/>
                <a:satMod val="160000"/>
              </a:srgbClr>
            </a:gs>
            <a:gs pos="50000">
              <a:srgbClr val="C00000">
                <a:tint val="44500"/>
                <a:satMod val="160000"/>
              </a:srgbClr>
            </a:gs>
            <a:gs pos="100000">
              <a:srgbClr val="C00000">
                <a:tint val="23500"/>
                <a:satMod val="160000"/>
              </a:srgbClr>
            </a:gs>
          </a:gsLst>
          <a:lin ang="0" scaled="1"/>
          <a:tileRect/>
        </a:gradFill>
        <a:ln>
          <a:solidFill>
            <a:srgbClr val="FFC000"/>
          </a:solidFill>
        </a:ln>
      </dgm:spPr>
      <dgm:t>
        <a:bodyPr/>
        <a:lstStyle/>
        <a:p>
          <a:r>
            <a:rPr lang="en-US" altLang="zh-CN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TCP/IP</a:t>
          </a:r>
          <a:endParaRPr lang="zh-CN" altLang="en-US" dirty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E0112741-2E30-48A2-BCF3-C546AD7B8183}" type="parTrans" cxnId="{433A7292-9289-40EB-A2C3-28A88DDBA481}">
      <dgm:prSet/>
      <dgm:spPr/>
      <dgm:t>
        <a:bodyPr/>
        <a:lstStyle/>
        <a:p>
          <a:endParaRPr lang="zh-CN" altLang="en-US"/>
        </a:p>
      </dgm:t>
    </dgm:pt>
    <dgm:pt modelId="{9A626106-A970-4F0F-BA80-FA54DB85DB6E}" type="sibTrans" cxnId="{433A7292-9289-40EB-A2C3-28A88DDBA481}">
      <dgm:prSet/>
      <dgm:spPr/>
      <dgm:t>
        <a:bodyPr/>
        <a:lstStyle/>
        <a:p>
          <a:endParaRPr lang="zh-CN" altLang="en-US"/>
        </a:p>
      </dgm:t>
    </dgm:pt>
    <dgm:pt modelId="{6AB656C5-2C74-4473-A7CD-0A4941766BD9}">
      <dgm:prSet phldrT="[文本]"/>
      <dgm:spPr>
        <a:gradFill flip="none" rotWithShape="0">
          <a:gsLst>
            <a:gs pos="0">
              <a:srgbClr val="92D050">
                <a:tint val="66000"/>
                <a:satMod val="160000"/>
              </a:srgbClr>
            </a:gs>
            <a:gs pos="50000">
              <a:srgbClr val="92D050">
                <a:tint val="44500"/>
                <a:satMod val="160000"/>
              </a:srgbClr>
            </a:gs>
            <a:gs pos="100000">
              <a:srgbClr val="92D050">
                <a:tint val="23500"/>
                <a:satMod val="160000"/>
              </a:srgbClr>
            </a:gs>
          </a:gsLst>
          <a:lin ang="8100000" scaled="1"/>
          <a:tileRect/>
        </a:gradFill>
        <a:ln>
          <a:solidFill>
            <a:srgbClr val="92D050"/>
          </a:solidFill>
        </a:ln>
      </dgm:spPr>
      <dgm:t>
        <a:bodyPr/>
        <a:lstStyle/>
        <a:p>
          <a:r>
            <a:rPr lang="en-US" altLang="zh-CN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USB</a:t>
          </a:r>
          <a:endParaRPr lang="zh-CN" altLang="en-US" dirty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7F39CA16-DA38-46DB-B88C-FCC6702811C8}" type="sibTrans" cxnId="{420EEA7D-E2EF-46E5-8943-64AE9B77E07F}">
      <dgm:prSet/>
      <dgm:spPr/>
      <dgm:t>
        <a:bodyPr/>
        <a:lstStyle/>
        <a:p>
          <a:endParaRPr lang="zh-CN" altLang="en-US"/>
        </a:p>
      </dgm:t>
    </dgm:pt>
    <dgm:pt modelId="{E952648C-21A1-4592-B897-3A9C136CD2BD}" type="parTrans" cxnId="{420EEA7D-E2EF-46E5-8943-64AE9B77E07F}">
      <dgm:prSet/>
      <dgm:spPr/>
      <dgm:t>
        <a:bodyPr/>
        <a:lstStyle/>
        <a:p>
          <a:endParaRPr lang="zh-CN" altLang="en-US"/>
        </a:p>
      </dgm:t>
    </dgm:pt>
    <dgm:pt modelId="{59F6331B-834A-45D5-9FA4-BAE2326C500D}" type="pres">
      <dgm:prSet presAssocID="{2E6D1F6F-C7AA-44AC-B9AE-99410E6A2276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  <dgm:t>
        <a:bodyPr/>
        <a:lstStyle/>
        <a:p>
          <a:endParaRPr lang="en-US"/>
        </a:p>
      </dgm:t>
    </dgm:pt>
    <dgm:pt modelId="{06627A9C-F244-44A3-A636-C279538286A4}" type="pres">
      <dgm:prSet presAssocID="{577BF27C-5335-468E-86B8-21204A24D660}" presName="singleCycle" presStyleCnt="0"/>
      <dgm:spPr/>
    </dgm:pt>
    <dgm:pt modelId="{1F5541DD-884E-4071-BC9A-DB50861C13C4}" type="pres">
      <dgm:prSet presAssocID="{577BF27C-5335-468E-86B8-21204A24D660}" presName="singleCenter" presStyleLbl="node1" presStyleIdx="0" presStyleCnt="3" custScaleX="157442">
        <dgm:presLayoutVars>
          <dgm:chMax val="7"/>
          <dgm:chPref val="7"/>
        </dgm:presLayoutVars>
      </dgm:prSet>
      <dgm:spPr/>
      <dgm:t>
        <a:bodyPr/>
        <a:lstStyle/>
        <a:p>
          <a:endParaRPr lang="zh-CN" altLang="en-US"/>
        </a:p>
      </dgm:t>
    </dgm:pt>
    <dgm:pt modelId="{51B2EA42-5051-41EC-A799-49AC5388826D}" type="pres">
      <dgm:prSet presAssocID="{E952648C-21A1-4592-B897-3A9C136CD2BD}" presName="Name56" presStyleLbl="parChTrans1D2" presStyleIdx="0" presStyleCnt="2"/>
      <dgm:spPr/>
      <dgm:t>
        <a:bodyPr/>
        <a:lstStyle/>
        <a:p>
          <a:endParaRPr lang="en-US"/>
        </a:p>
      </dgm:t>
    </dgm:pt>
    <dgm:pt modelId="{35419D9F-DFF9-4491-93B6-3DFF19A5D4BE}" type="pres">
      <dgm:prSet presAssocID="{6AB656C5-2C74-4473-A7CD-0A4941766BD9}" presName="text0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FF206264-3D5F-4141-BBE0-881BF1F09C2E}" type="pres">
      <dgm:prSet presAssocID="{E0112741-2E30-48A2-BCF3-C546AD7B8183}" presName="Name56" presStyleLbl="parChTrans1D2" presStyleIdx="1" presStyleCnt="2"/>
      <dgm:spPr/>
      <dgm:t>
        <a:bodyPr/>
        <a:lstStyle/>
        <a:p>
          <a:endParaRPr lang="en-US"/>
        </a:p>
      </dgm:t>
    </dgm:pt>
    <dgm:pt modelId="{0B44CDF5-1C17-498E-9582-9BBF0DAB6263}" type="pres">
      <dgm:prSet presAssocID="{0C51FB53-8A99-4E6E-86F5-C17A888A26D9}" presName="text0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9958ED2D-62E0-409B-9E02-EC5656B1D8FE}" type="presOf" srcId="{E952648C-21A1-4592-B897-3A9C136CD2BD}" destId="{51B2EA42-5051-41EC-A799-49AC5388826D}" srcOrd="0" destOrd="0" presId="urn:microsoft.com/office/officeart/2008/layout/RadialCluster"/>
    <dgm:cxn modelId="{0D0BF554-7560-4CC1-BF0B-EDC35B7BC2EC}" type="presOf" srcId="{0C51FB53-8A99-4E6E-86F5-C17A888A26D9}" destId="{0B44CDF5-1C17-498E-9582-9BBF0DAB6263}" srcOrd="0" destOrd="0" presId="urn:microsoft.com/office/officeart/2008/layout/RadialCluster"/>
    <dgm:cxn modelId="{531E9224-A007-4E4A-8044-8411A5020F3D}" type="presOf" srcId="{6AB656C5-2C74-4473-A7CD-0A4941766BD9}" destId="{35419D9F-DFF9-4491-93B6-3DFF19A5D4BE}" srcOrd="0" destOrd="0" presId="urn:microsoft.com/office/officeart/2008/layout/RadialCluster"/>
    <dgm:cxn modelId="{AF0F7006-46F4-406C-A969-09C2EF3D0DF6}" type="presOf" srcId="{E0112741-2E30-48A2-BCF3-C546AD7B8183}" destId="{FF206264-3D5F-4141-BBE0-881BF1F09C2E}" srcOrd="0" destOrd="0" presId="urn:microsoft.com/office/officeart/2008/layout/RadialCluster"/>
    <dgm:cxn modelId="{420EEA7D-E2EF-46E5-8943-64AE9B77E07F}" srcId="{577BF27C-5335-468E-86B8-21204A24D660}" destId="{6AB656C5-2C74-4473-A7CD-0A4941766BD9}" srcOrd="0" destOrd="0" parTransId="{E952648C-21A1-4592-B897-3A9C136CD2BD}" sibTransId="{7F39CA16-DA38-46DB-B88C-FCC6702811C8}"/>
    <dgm:cxn modelId="{433A7292-9289-40EB-A2C3-28A88DDBA481}" srcId="{577BF27C-5335-468E-86B8-21204A24D660}" destId="{0C51FB53-8A99-4E6E-86F5-C17A888A26D9}" srcOrd="1" destOrd="0" parTransId="{E0112741-2E30-48A2-BCF3-C546AD7B8183}" sibTransId="{9A626106-A970-4F0F-BA80-FA54DB85DB6E}"/>
    <dgm:cxn modelId="{F39106EE-E885-4DA4-B09A-F42F77856DBB}" srcId="{2E6D1F6F-C7AA-44AC-B9AE-99410E6A2276}" destId="{577BF27C-5335-468E-86B8-21204A24D660}" srcOrd="0" destOrd="0" parTransId="{E9951C89-722C-4685-A3DF-81862CB1B5EE}" sibTransId="{749A02D3-9E56-42BB-8100-4A8F68883A42}"/>
    <dgm:cxn modelId="{DD1A60DA-6C4A-4DEE-BF09-5D09A5EB6CF9}" type="presOf" srcId="{577BF27C-5335-468E-86B8-21204A24D660}" destId="{1F5541DD-884E-4071-BC9A-DB50861C13C4}" srcOrd="0" destOrd="0" presId="urn:microsoft.com/office/officeart/2008/layout/RadialCluster"/>
    <dgm:cxn modelId="{3771B5FD-E269-49A4-8426-0436B2D2A4B6}" type="presOf" srcId="{2E6D1F6F-C7AA-44AC-B9AE-99410E6A2276}" destId="{59F6331B-834A-45D5-9FA4-BAE2326C500D}" srcOrd="0" destOrd="0" presId="urn:microsoft.com/office/officeart/2008/layout/RadialCluster"/>
    <dgm:cxn modelId="{DB000AFC-7A85-4594-A3DC-59B25326FED6}" type="presParOf" srcId="{59F6331B-834A-45D5-9FA4-BAE2326C500D}" destId="{06627A9C-F244-44A3-A636-C279538286A4}" srcOrd="0" destOrd="0" presId="urn:microsoft.com/office/officeart/2008/layout/RadialCluster"/>
    <dgm:cxn modelId="{7BE25934-71A6-4D22-9D6C-036105FD460D}" type="presParOf" srcId="{06627A9C-F244-44A3-A636-C279538286A4}" destId="{1F5541DD-884E-4071-BC9A-DB50861C13C4}" srcOrd="0" destOrd="0" presId="urn:microsoft.com/office/officeart/2008/layout/RadialCluster"/>
    <dgm:cxn modelId="{2BA8C0D7-1DB4-41DD-B675-FBB0F66521F5}" type="presParOf" srcId="{06627A9C-F244-44A3-A636-C279538286A4}" destId="{51B2EA42-5051-41EC-A799-49AC5388826D}" srcOrd="1" destOrd="0" presId="urn:microsoft.com/office/officeart/2008/layout/RadialCluster"/>
    <dgm:cxn modelId="{0274A3E3-5A5E-4E93-8B23-95624BD53B04}" type="presParOf" srcId="{06627A9C-F244-44A3-A636-C279538286A4}" destId="{35419D9F-DFF9-4491-93B6-3DFF19A5D4BE}" srcOrd="2" destOrd="0" presId="urn:microsoft.com/office/officeart/2008/layout/RadialCluster"/>
    <dgm:cxn modelId="{0AFEFEFB-ACC7-4BC6-A461-4AB4CB2F015E}" type="presParOf" srcId="{06627A9C-F244-44A3-A636-C279538286A4}" destId="{FF206264-3D5F-4141-BBE0-881BF1F09C2E}" srcOrd="3" destOrd="0" presId="urn:microsoft.com/office/officeart/2008/layout/RadialCluster"/>
    <dgm:cxn modelId="{1CDD84C0-F026-480A-A9B0-3F97299DFE3C}" type="presParOf" srcId="{06627A9C-F244-44A3-A636-C279538286A4}" destId="{0B44CDF5-1C17-498E-9582-9BBF0DAB6263}" srcOrd="4" destOrd="0" presId="urn:microsoft.com/office/officeart/2008/layout/RadialCluster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42338E9-8F7D-4FD9-855A-C2991468B280}">
      <dsp:nvSpPr>
        <dsp:cNvPr id="0" name=""/>
        <dsp:cNvSpPr/>
      </dsp:nvSpPr>
      <dsp:spPr>
        <a:xfrm>
          <a:off x="2674416" y="1763992"/>
          <a:ext cx="2155991" cy="2155991"/>
        </a:xfrm>
        <a:prstGeom prst="gear9">
          <a:avLst/>
        </a:prstGeom>
        <a:gradFill flip="none" rotWithShape="0">
          <a:gsLst>
            <a:gs pos="0">
              <a:srgbClr val="FFFF00">
                <a:tint val="66000"/>
                <a:satMod val="160000"/>
              </a:srgbClr>
            </a:gs>
            <a:gs pos="50000">
              <a:srgbClr val="FFFF00">
                <a:tint val="44500"/>
                <a:satMod val="160000"/>
              </a:srgbClr>
            </a:gs>
            <a:gs pos="100000">
              <a:srgbClr val="FFFF00">
                <a:tint val="23500"/>
                <a:satMod val="160000"/>
              </a:srgbClr>
            </a:gs>
          </a:gsLst>
          <a:path path="circle">
            <a:fillToRect l="50000" t="50000" r="50000" b="50000"/>
          </a:path>
          <a:tileRect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sz="2300" kern="120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LAN/WAN</a:t>
          </a:r>
          <a:endParaRPr lang="zh-CN" altLang="en-US" sz="2300" kern="1200" dirty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3107866" y="2269023"/>
        <a:ext cx="1289091" cy="1108223"/>
      </dsp:txXfrm>
    </dsp:sp>
    <dsp:sp modelId="{4ED86879-90D0-4C71-8C63-37E8D0692AC7}">
      <dsp:nvSpPr>
        <dsp:cNvPr id="0" name=""/>
        <dsp:cNvSpPr/>
      </dsp:nvSpPr>
      <dsp:spPr>
        <a:xfrm>
          <a:off x="1420021" y="1254394"/>
          <a:ext cx="1567993" cy="1567993"/>
        </a:xfrm>
        <a:prstGeom prst="gear6">
          <a:avLst/>
        </a:prstGeom>
        <a:gradFill flip="none" rotWithShape="0">
          <a:gsLst>
            <a:gs pos="0">
              <a:schemeClr val="accent2">
                <a:lumMod val="60000"/>
                <a:lumOff val="40000"/>
                <a:tint val="66000"/>
                <a:satMod val="160000"/>
              </a:schemeClr>
            </a:gs>
            <a:gs pos="50000">
              <a:schemeClr val="accent2">
                <a:lumMod val="60000"/>
                <a:lumOff val="40000"/>
                <a:tint val="44500"/>
                <a:satMod val="160000"/>
              </a:schemeClr>
            </a:gs>
            <a:gs pos="100000">
              <a:schemeClr val="accent2">
                <a:lumMod val="60000"/>
                <a:lumOff val="40000"/>
                <a:tint val="23500"/>
                <a:satMod val="160000"/>
              </a:schemeClr>
            </a:gs>
          </a:gsLst>
          <a:path path="circle">
            <a:fillToRect l="50000" t="50000" r="50000" b="50000"/>
          </a:path>
          <a:tileRect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sz="2300" kern="120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WIFI</a:t>
          </a:r>
          <a:endParaRPr lang="zh-CN" altLang="en-US" sz="2300" kern="1200" dirty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1814768" y="1651527"/>
        <a:ext cx="778499" cy="773727"/>
      </dsp:txXfrm>
    </dsp:sp>
    <dsp:sp modelId="{A7502ECF-1E1D-40D1-A1A0-38F7A3005F00}">
      <dsp:nvSpPr>
        <dsp:cNvPr id="0" name=""/>
        <dsp:cNvSpPr/>
      </dsp:nvSpPr>
      <dsp:spPr>
        <a:xfrm rot="20700000">
          <a:off x="2298258" y="172639"/>
          <a:ext cx="1536313" cy="1536313"/>
        </a:xfrm>
        <a:prstGeom prst="gear6">
          <a:avLst/>
        </a:prstGeom>
        <a:gradFill flip="none" rotWithShape="0">
          <a:gsLst>
            <a:gs pos="0">
              <a:srgbClr val="FF0000">
                <a:tint val="66000"/>
                <a:satMod val="160000"/>
              </a:srgbClr>
            </a:gs>
            <a:gs pos="50000">
              <a:srgbClr val="FF0000">
                <a:tint val="44500"/>
                <a:satMod val="160000"/>
              </a:srgbClr>
            </a:gs>
            <a:gs pos="100000">
              <a:srgbClr val="FF0000">
                <a:tint val="23500"/>
                <a:satMod val="160000"/>
              </a:srgbClr>
            </a:gs>
          </a:gsLst>
          <a:lin ang="5400000" scaled="1"/>
          <a:tileRect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sz="2300" kern="120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GPRS</a:t>
          </a:r>
          <a:endParaRPr lang="zh-CN" altLang="en-US" sz="2300" kern="1200" dirty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 rot="-20700000">
        <a:off x="2635216" y="509597"/>
        <a:ext cx="862396" cy="862396"/>
      </dsp:txXfrm>
    </dsp:sp>
    <dsp:sp modelId="{6B1EF885-626E-458F-B763-EEE97A3092C1}">
      <dsp:nvSpPr>
        <dsp:cNvPr id="0" name=""/>
        <dsp:cNvSpPr/>
      </dsp:nvSpPr>
      <dsp:spPr>
        <a:xfrm>
          <a:off x="2505650" y="1440351"/>
          <a:ext cx="2759668" cy="2759668"/>
        </a:xfrm>
        <a:prstGeom prst="circularArrow">
          <a:avLst>
            <a:gd name="adj1" fmla="val 4687"/>
            <a:gd name="adj2" fmla="val 299029"/>
            <a:gd name="adj3" fmla="val 2509376"/>
            <a:gd name="adj4" fmla="val 15875980"/>
            <a:gd name="adj5" fmla="val 5469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8CD69023-8507-4EAC-B6AA-37C93B694C4F}">
      <dsp:nvSpPr>
        <dsp:cNvPr id="0" name=""/>
        <dsp:cNvSpPr/>
      </dsp:nvSpPr>
      <dsp:spPr>
        <a:xfrm>
          <a:off x="1142333" y="908634"/>
          <a:ext cx="2005071" cy="2005071"/>
        </a:xfrm>
        <a:prstGeom prst="leftCircularArrow">
          <a:avLst>
            <a:gd name="adj1" fmla="val 6452"/>
            <a:gd name="adj2" fmla="val 429999"/>
            <a:gd name="adj3" fmla="val 10489124"/>
            <a:gd name="adj4" fmla="val 14837806"/>
            <a:gd name="adj5" fmla="val 7527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E4C82593-13F1-4ECE-9AAE-B72C8636DB99}">
      <dsp:nvSpPr>
        <dsp:cNvPr id="0" name=""/>
        <dsp:cNvSpPr/>
      </dsp:nvSpPr>
      <dsp:spPr>
        <a:xfrm>
          <a:off x="1942893" y="-162693"/>
          <a:ext cx="2161871" cy="2161871"/>
        </a:xfrm>
        <a:prstGeom prst="circularArrow">
          <a:avLst>
            <a:gd name="adj1" fmla="val 5984"/>
            <a:gd name="adj2" fmla="val 394124"/>
            <a:gd name="adj3" fmla="val 13313824"/>
            <a:gd name="adj4" fmla="val 10508221"/>
            <a:gd name="adj5" fmla="val 6981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F5541DD-884E-4071-BC9A-DB50861C13C4}">
      <dsp:nvSpPr>
        <dsp:cNvPr id="0" name=""/>
        <dsp:cNvSpPr/>
      </dsp:nvSpPr>
      <dsp:spPr>
        <a:xfrm>
          <a:off x="2088233" y="1422400"/>
          <a:ext cx="1919532" cy="1219200"/>
        </a:xfrm>
        <a:prstGeom prst="roundRect">
          <a:avLst/>
        </a:prstGeom>
        <a:gradFill flip="none" rotWithShape="0">
          <a:gsLst>
            <a:gs pos="0">
              <a:srgbClr val="7030A0">
                <a:tint val="66000"/>
                <a:satMod val="160000"/>
              </a:srgbClr>
            </a:gs>
            <a:gs pos="50000">
              <a:srgbClr val="7030A0">
                <a:tint val="44500"/>
                <a:satMod val="160000"/>
              </a:srgbClr>
            </a:gs>
            <a:gs pos="100000">
              <a:srgbClr val="7030A0">
                <a:tint val="23500"/>
                <a:satMod val="160000"/>
              </a:srgbClr>
            </a:gs>
          </a:gsLst>
          <a:path path="circle">
            <a:fillToRect l="50000" t="50000" r="50000" b="50000"/>
          </a:path>
          <a:tileRect/>
        </a:gradFill>
        <a:ln w="25400" cap="flat" cmpd="sng" algn="ctr">
          <a:solidFill>
            <a:schemeClr val="tx2">
              <a:lumMod val="65000"/>
              <a:lumOff val="3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sz="1800" kern="1200" dirty="0" err="1" smtClean="0">
              <a:solidFill>
                <a:schemeClr val="tx1"/>
              </a:solidFill>
            </a:rPr>
            <a:t>Anviz</a:t>
          </a:r>
          <a:r>
            <a:rPr lang="en-US" altLang="zh-CN" sz="1800" kern="1200" dirty="0" smtClean="0">
              <a:solidFill>
                <a:schemeClr val="tx1"/>
              </a:solidFill>
            </a:rPr>
            <a:t> Communication 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sz="1800" kern="1200" dirty="0" smtClean="0">
              <a:solidFill>
                <a:schemeClr val="tx1"/>
              </a:solidFill>
            </a:rPr>
            <a:t>Method</a:t>
          </a:r>
          <a:endParaRPr lang="zh-CN" altLang="en-US" sz="1800" kern="1200" dirty="0">
            <a:solidFill>
              <a:schemeClr val="tx1"/>
            </a:solidFill>
          </a:endParaRPr>
        </a:p>
      </dsp:txBody>
      <dsp:txXfrm>
        <a:off x="2147749" y="1481916"/>
        <a:ext cx="1800500" cy="1100168"/>
      </dsp:txXfrm>
    </dsp:sp>
    <dsp:sp modelId="{51B2EA42-5051-41EC-A799-49AC5388826D}">
      <dsp:nvSpPr>
        <dsp:cNvPr id="0" name=""/>
        <dsp:cNvSpPr/>
      </dsp:nvSpPr>
      <dsp:spPr>
        <a:xfrm rot="16200000">
          <a:off x="2745406" y="1119806"/>
          <a:ext cx="605186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605186" y="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5419D9F-DFF9-4491-93B6-3DFF19A5D4BE}">
      <dsp:nvSpPr>
        <dsp:cNvPr id="0" name=""/>
        <dsp:cNvSpPr/>
      </dsp:nvSpPr>
      <dsp:spPr>
        <a:xfrm>
          <a:off x="2639567" y="349"/>
          <a:ext cx="816864" cy="816864"/>
        </a:xfrm>
        <a:prstGeom prst="roundRect">
          <a:avLst/>
        </a:prstGeom>
        <a:gradFill flip="none" rotWithShape="0">
          <a:gsLst>
            <a:gs pos="0">
              <a:srgbClr val="92D050">
                <a:tint val="66000"/>
                <a:satMod val="160000"/>
              </a:srgbClr>
            </a:gs>
            <a:gs pos="50000">
              <a:srgbClr val="92D050">
                <a:tint val="44500"/>
                <a:satMod val="160000"/>
              </a:srgbClr>
            </a:gs>
            <a:gs pos="100000">
              <a:srgbClr val="92D050">
                <a:tint val="23500"/>
                <a:satMod val="160000"/>
              </a:srgbClr>
            </a:gs>
          </a:gsLst>
          <a:lin ang="8100000" scaled="1"/>
          <a:tileRect/>
        </a:gradFill>
        <a:ln w="25400" cap="flat" cmpd="sng" algn="ctr">
          <a:solidFill>
            <a:srgbClr val="92D05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1120" tIns="71120" rIns="71120" bIns="7112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sz="2800" kern="120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USB</a:t>
          </a:r>
          <a:endParaRPr lang="zh-CN" altLang="en-US" sz="2800" kern="1200" dirty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2679443" y="40225"/>
        <a:ext cx="737112" cy="737112"/>
      </dsp:txXfrm>
    </dsp:sp>
    <dsp:sp modelId="{FF206264-3D5F-4141-BBE0-881BF1F09C2E}">
      <dsp:nvSpPr>
        <dsp:cNvPr id="0" name=""/>
        <dsp:cNvSpPr/>
      </dsp:nvSpPr>
      <dsp:spPr>
        <a:xfrm rot="5400000">
          <a:off x="2745406" y="2944193"/>
          <a:ext cx="605186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605186" y="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B44CDF5-1C17-498E-9582-9BBF0DAB6263}">
      <dsp:nvSpPr>
        <dsp:cNvPr id="0" name=""/>
        <dsp:cNvSpPr/>
      </dsp:nvSpPr>
      <dsp:spPr>
        <a:xfrm>
          <a:off x="2639568" y="3246786"/>
          <a:ext cx="816864" cy="816864"/>
        </a:xfrm>
        <a:prstGeom prst="roundRect">
          <a:avLst/>
        </a:prstGeom>
        <a:gradFill flip="none" rotWithShape="0">
          <a:gsLst>
            <a:gs pos="0">
              <a:srgbClr val="C00000">
                <a:tint val="66000"/>
                <a:satMod val="160000"/>
              </a:srgbClr>
            </a:gs>
            <a:gs pos="50000">
              <a:srgbClr val="C00000">
                <a:tint val="44500"/>
                <a:satMod val="160000"/>
              </a:srgbClr>
            </a:gs>
            <a:gs pos="100000">
              <a:srgbClr val="C00000">
                <a:tint val="23500"/>
                <a:satMod val="160000"/>
              </a:srgbClr>
            </a:gs>
          </a:gsLst>
          <a:lin ang="0" scaled="1"/>
          <a:tileRect/>
        </a:gradFill>
        <a:ln w="25400" cap="flat" cmpd="sng" algn="ctr">
          <a:solidFill>
            <a:srgbClr val="FFC0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260" tIns="48260" rIns="48260" bIns="4826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sz="1900" kern="120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TCP/IP</a:t>
          </a:r>
          <a:endParaRPr lang="zh-CN" altLang="en-US" sz="1900" kern="1200" dirty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2679444" y="3286662"/>
        <a:ext cx="737112" cy="73711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gear1">
  <dgm:title val=""/>
  <dgm:desc val=""/>
  <dgm:catLst>
    <dgm:cat type="relationship" pri="3000"/>
    <dgm:cat type="process" pri="28000"/>
    <dgm:cat type="cycle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composite">
    <dgm:varLst>
      <dgm:chMax val="3"/>
      <dgm:animLvl val="lvl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lte" val="1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05"/>
          <dgm:constr type="t" for="ch" forName="gear1" refType="w" fact="0.05"/>
          <dgm:constr type="w" for="ch" forName="gear1srcNode" val="1"/>
          <dgm:constr type="h" for="ch" forName="gear1srcNode" val="1"/>
          <dgm:constr type="l" for="ch" forName="gear1srcNode" refType="w" fact="0.32"/>
          <dgm:constr type="t" for="ch" forName="gear1srcNode"/>
          <dgm:constr type="w" for="ch" forName="gear1dstNode" val="1"/>
          <dgm:constr type="h" for="ch" forName="gear1dstNode" val="1"/>
          <dgm:constr type="r" for="ch" forName="gear1dstNode" refType="w" fact="0.58"/>
          <dgm:constr type="t" for="ch" forName="gear1dstNode" refType="h" fact="0.5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/>
          <dgm:constr type="b" for="ch" forName="gear1ch" refType="h" fact="0.6"/>
        </dgm:constrLst>
      </dgm:if>
      <dgm:if name="Name2" axis="ch" ptType="node" func="cnt" op="equ" val="2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2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2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7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w" fact="0.8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1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0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3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 refType="w" fact="0.34"/>
          <dgm:constr type="t" for="ch" forName="gear2ch" refType="w" fact="0.04"/>
        </dgm:constrLst>
      </dgm:if>
      <dgm:else name="Name3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4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4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95"/>
          <dgm:constr type="diam" for="des" forName="connector1" refType="w" refFor="ch" refForName="gear1" op="equ" fact="1.15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h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3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2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5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/>
          <dgm:constr type="t" for="ch" forName="gear2ch" refType="w" fact="0.58"/>
          <dgm:constr type="w" for="ch" forName="gear3" refType="w" fact="0.48"/>
          <dgm:constr type="h" for="ch" forName="gear3" refType="w" fact="0.48"/>
          <dgm:constr type="l" for="ch" forName="gear3" refType="w" fact="0.31"/>
          <dgm:constr type="t" for="ch" forName="gear3"/>
          <dgm:constr type="w" for="ch" forName="gear3tx" refType="w" fact="0.22"/>
          <dgm:constr type="h" for="ch" forName="gear3tx" refType="w" fact="0.22"/>
          <dgm:constr type="ctrX" for="ch" forName="gear3tx" refType="ctrX" refFor="ch" refForName="gear3"/>
          <dgm:constr type="ctrY" for="ch" forName="gear3tx" refType="ctrY" refFor="ch" refForName="gear3"/>
          <dgm:constr type="w" for="ch" forName="gear3srcNode" val="1"/>
          <dgm:constr type="h" for="ch" forName="gear3srcNode" val="1"/>
          <dgm:constr type="l" for="ch" forName="gear3srcNode" refType="w" fact="0.3"/>
          <dgm:constr type="t" for="ch" forName="gear3srcNode" refType="w" fact="0.25"/>
          <dgm:constr type="w" for="ch" forName="gear3dstNode" val="1"/>
          <dgm:constr type="h" for="ch" forName="gear3dstNode" val="1"/>
          <dgm:constr type="l" for="ch" forName="gear3dstNode" refType="w" fact="0.38"/>
          <dgm:constr type="t" for="ch" forName="gear3dstNode" refType="h" fact="0.05"/>
          <dgm:constr type="diam" for="des" forName="connector3" refType="w" refFor="ch" refForName="gear3" op="equ"/>
          <dgm:constr type="h" for="des" forName="connector3" refType="w" refFor="ch" refForName="gear1" op="equ" fact="0.1"/>
          <dgm:constr type="w" for="ch" forName="gear3ch" refType="w" fact="0.35"/>
          <dgm:constr type="h" for="ch" forName="gear3ch" refType="w" refFor="ch" refForName="gear3ch" fact="0.6"/>
          <dgm:constr type="l" for="ch" forName="gear3ch" refType="w" fact="0.65"/>
          <dgm:constr type="t" for="ch" forName="gear3ch" refType="h" fact="0.13"/>
        </dgm:constrLst>
      </dgm:else>
    </dgm:choose>
    <dgm:ruleLst/>
    <dgm:forEach name="Name4" axis="ch" ptType="node" cnt="1">
      <dgm:layoutNode name="gear1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9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1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1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5">
        <dgm:if name="Name6" axis="ch" ptType="node" func="cnt" op="gte" val="1">
          <dgm:layoutNode name="gear1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7"/>
      </dgm:choose>
    </dgm:forEach>
    <dgm:forEach name="Name8" axis="ch" ptType="node" st="2" cnt="1">
      <dgm:layoutNode name="gear2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6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2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2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9">
        <dgm:if name="Name10" axis="ch" ptType="node" func="cnt" op="gte" val="1">
          <dgm:layoutNode name="gear2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1"/>
      </dgm:choose>
    </dgm:forEach>
    <dgm:forEach name="Name12" axis="ch" ptType="node" st="3" cnt="1">
      <dgm:layoutNode name="gear3" styleLbl="node1">
        <dgm:alg type="sp"/>
        <dgm:shape xmlns:r="http://schemas.openxmlformats.org/officeDocument/2006/relationships" rot="-15" type="gear6" r:blip="">
          <dgm:adjLst/>
        </dgm:shape>
        <dgm:presOf axis="self"/>
        <dgm:constrLst/>
        <dgm:ruleLst/>
      </dgm:layoutNode>
      <dgm:layoutNode name="gear3tx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3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3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13">
        <dgm:if name="Name14" axis="ch" ptType="node" func="cnt" op="gte" val="1">
          <dgm:layoutNode name="gear3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5"/>
      </dgm:choose>
    </dgm:forEach>
    <dgm:forEach name="Name16" axis="ch" ptType="sibTrans" hideLastTrans="0" cnt="1">
      <dgm:layoutNode name="connector1" styleLbl="sibTrans2D1">
        <dgm:alg type="conn">
          <dgm:param type="connRout" val="curve"/>
          <dgm:param type="srcNode" val="gear1srcNode"/>
          <dgm:param type="dstNode" val="gear1dstNode"/>
          <dgm:param type="begPts" val="midR"/>
          <dgm:param type="endPts" val="tCtr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7" axis="ch" ptType="sibTrans" hideLastTrans="0" st="2" cnt="1">
      <dgm:layoutNode name="connector2" styleLbl="sibTrans2D1">
        <dgm:alg type="conn">
          <dgm:param type="connRout" val="curve"/>
          <dgm:param type="srcNode" val="gear2srcNode"/>
          <dgm:param type="dstNode" val="gear2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8" axis="ch" ptType="sibTrans" hideLastTrans="0" st="3" cnt="1">
      <dgm:layoutNode name="connector3" styleLbl="sibTrans2D1">
        <dgm:alg type="conn">
          <dgm:param type="connRout" val="curve"/>
          <dgm:param type="srcNode" val="gear3srcNode"/>
          <dgm:param type="dstNode" val="gear3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RadialCluster">
  <dgm:title val=""/>
  <dgm:desc val=""/>
  <dgm:catLst>
    <dgm:cat type="relationship" pri="19500"/>
    <dgm:cat type="cycle" pri="1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alg type="composite">
      <dgm:param type="ar" val="1.00"/>
    </dgm:alg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cnt="1 0" func="cnt" op="equ" val="1">
            <dgm:constrLst>
              <dgm:constr type="l" for="ch" forName="textCenter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r" for="ch" forName="cycle_1" refType="w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5" axis="ch ch" ptType="node node" cnt="1 0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6" axis="ch ch" ptType="node node" cnt="1 0" func="cnt" op="equ" val="3">
            <dgm:choose name="Name7">
              <dgm:if name="Name8" axis="ch ch ch" ptType="node node node" st="1 2 0" cnt="1 1 0" func="cnt" op="equ" val="1">
                <dgm:choose name="Name9">
                  <dgm:if name="Name10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12">
                <dgm:choose name="Name13">
                  <dgm:if name="Name14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5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16" axis="ch ch" ptType="node node" cnt="1 0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r" for="ch" forName="cycle_2" refType="w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l" for="ch" forName="cycle_4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17" axis="ch ch" ptType="node node" cnt="1 0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r" for="ch" forName="cycle_3" refType="w" fact="0.89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l" for="ch" forName="cycle_4" refType="w" fact="0.11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18" axis="ch ch" ptType="node node" cnt="1 0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r" for="ch" forName="cycle_3" refType="w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l" for="ch" forName="cycle_6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19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r" for="ch" forName="cycle_2" refType="w" fact="0.938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r" for="ch" forName="cycle_3" refType="w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r" for="ch" forName="cycle_4" refType="w" fact="0.8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l" for="ch" forName="cycle_5" refType="w" fact="0.2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l" for="ch" forName="cycle_6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l" for="ch" forName="cycle_7" refType="w" fact="0.062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if>
      <dgm:else name="Name20">
        <dgm:choose name="Name21">
          <dgm:if name="Name22" axis="ch ch" ptType="node node" func="cnt" op="equ" val="1">
            <dgm:constrLst>
              <dgm:constr type="r" for="ch" forName="textCenter" refType="w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l" for="ch" forName="cycle_1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23" axis="ch ch" ptType="node node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24" axis="ch ch" ptType="node node" func="cnt" op="equ" val="3">
            <dgm:choose name="Name25">
              <dgm:if name="Name26" axis="ch ch ch" ptType="node node node" st="1 2 0" cnt="1 1 0" func="cnt" op="equ" val="1">
                <dgm:choose name="Name27">
                  <dgm:if name="Name28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29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30">
                <dgm:choose name="Name31">
                  <dgm:if name="Name32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33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34" axis="ch ch" ptType="node node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l" for="ch" forName="cycle_2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r" for="ch" forName="cycle_4" refType="w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35" axis="ch ch" ptType="node node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l" for="ch" forName="cycle_3" refType="w" fact="0.11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r" for="ch" forName="cycle_4" refType="w" fact="0.89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36" axis="ch ch" ptType="node node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l" for="ch" forName="cycle_3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r" for="ch" forName="cycle_6" refType="w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37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l" for="ch" forName="cycle_2" refType="w" fact="0.062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l" for="ch" forName="cycle_3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l" for="ch" forName="cycle_4" refType="w" fact="0.2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r" for="ch" forName="cycle_5" refType="w" fact="0.8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r" for="ch" forName="cycle_6" refType="w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r" for="ch" forName="cycle_7" refType="w" fact="0.938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else>
    </dgm:choose>
    <dgm:forEach name="Name38" axis="ch" ptType="node" cnt="1">
      <dgm:choose name="Name39">
        <dgm:if name="Name40" axis="des" func="maxDepth" op="lte" val="1">
          <dgm:layoutNode name="singleCycle">
            <dgm:choose name="Name41">
              <dgm:if name="Name42" axis="ch" ptType="node" func="cnt" op="equ" val="1">
                <dgm:choose name="Name43">
                  <dgm:if name="Name44" func="var" arg="dir" op="equ" val="norm">
                    <dgm:alg type="cycle">
                      <dgm:param type="stAng" val="90"/>
                      <dgm:param type="ctrShpMap" val="fNode"/>
                    </dgm:alg>
                  </dgm:if>
                  <dgm:else name="Name45">
                    <dgm:alg type="cycle">
                      <dgm:param type="stAng" val="-90"/>
                      <dgm:param type="spanAng" val="-360"/>
                      <dgm:param type="ctrShpMap" val="fNode"/>
                    </dgm:alg>
                  </dgm:else>
                </dgm:choose>
              </dgm:if>
              <dgm:else name="Name46">
                <dgm:choose name="Name47">
                  <dgm:if name="Name48" func="var" arg="dir" op="equ" val="norm">
                    <dgm:alg type="cycle">
                      <dgm:param type="ctrShpMap" val="fNode"/>
                    </dgm:alg>
                  </dgm:if>
                  <dgm:else name="Name49">
                    <dgm:alg type="cycle">
                      <dgm:param type="spanAng" val="-360"/>
                      <dgm:param type="ctrShpMap" val="fNode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hoose name="Name50">
              <dgm:if name="Name51" axis="ch" ptType="node" func="cnt" op="equ" val="0">
                <dgm:constrLst>
                  <dgm:constr type="w" for="ch" forName="singleCenter" refType="w"/>
                  <dgm:constr type="h" for="ch" forName="singleCenter" refType="w" refFor="ch" refForName="singleCenter"/>
                </dgm:constrLst>
              </dgm:if>
              <dgm:if name="Name52" axis="ch" ptType="node" func="cnt" op="equ" val="1">
                <dgm:constrLst>
                  <dgm:constr type="w" for="ch" forName="singleCenter" refType="w" fact="0.5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if>
              <dgm:else name="Name53">
                <dgm:constrLst>
                  <dgm:constr type="w" for="ch" forName="singleCenter" refType="w" fact="0.3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else>
            </dgm:choose>
            <dgm:layoutNode name="singleCenter" styleLbl="node1">
              <dgm:varLst>
                <dgm:chMax val="7"/>
                <dgm:chPref val="7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self" ptType="node"/>
              <dgm:constrLst>
                <dgm:constr type="tMarg" refType="primFontSz" fact="0.2"/>
                <dgm:constr type="bMarg" refType="primFontSz" fact="0.2"/>
                <dgm:constr type="lMarg" refType="primFontSz" fact="0.2"/>
                <dgm:constr type="rMarg" refType="primFontSz" fact="0.2"/>
              </dgm:constrLst>
              <dgm:ruleLst>
                <dgm:rule type="primFontSz" val="5" fact="NaN" max="NaN"/>
              </dgm:ruleLst>
            </dgm:layoutNode>
            <dgm:forEach name="Name54" axis="ch" cnt="21">
              <dgm:forEach name="Name55" axis="self" ptType="parTrans">
                <dgm:layoutNode name="Name56">
                  <dgm:alg type="conn">
                    <dgm:param type="dim" val="1D"/>
                    <dgm:param type="begPts" val="auto"/>
                    <dgm:param type="endPts" val="auto"/>
                    <dgm:param type="begSty" val="noArr"/>
                    <dgm:param type="endSty" val="noArr"/>
                  </dgm:alg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forEach name="Name57" axis="self" ptType="node">
                <dgm:layoutNode name="text0" styleLbl="node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/>
                  </dgm:shape>
                  <dgm:presOf axis="desOrSelf" ptType="node"/>
                  <dgm:constrLst>
                    <dgm:constr type="userS"/>
                    <dgm:constr type="w" refType="userS"/>
                    <dgm:constr type="h" refType="w"/>
                    <dgm:constr type="tMarg" refType="primFontSz" fact="0.2"/>
                    <dgm:constr type="bMarg" refType="primFontSz" fact="0.2"/>
                    <dgm:constr type="lMarg" refType="primFontSz" fact="0.2"/>
                    <dgm:constr type="rMarg" refType="primFontSz" fact="0.2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if>
        <dgm:else name="Name58">
          <dgm:layoutNode name="textCenter" styleLbl="node1">
            <dgm:alg type="tx"/>
            <dgm:shape xmlns:r="http://schemas.openxmlformats.org/officeDocument/2006/relationships" type="roundRect" r:blip="">
              <dgm:adjLst/>
            </dgm:shape>
            <dgm:presOf axis="self" ptType="node"/>
            <dgm:constrLst>
              <dgm:constr type="tMarg" refType="primFontSz" fact="0.2"/>
              <dgm:constr type="bMarg" refType="primFontSz" fact="0.2"/>
              <dgm:constr type="lMarg" refType="primFontSz" fact="0.2"/>
              <dgm:constr type="rMarg" refType="primFontSz" fact="0.2"/>
            </dgm:constrLst>
            <dgm:ruleLst>
              <dgm:rule type="primFontSz" val="5" fact="NaN" max="NaN"/>
            </dgm:ruleLst>
          </dgm:layoutNode>
          <dgm:choose name="Name59">
            <dgm:if name="Name60" axis="ch" ptType="node" func="cnt" op="gte" val="1">
              <dgm:layoutNode name="cycle_1">
                <dgm:choose name="Name61">
                  <dgm:if name="Name62" func="var" arg="dir" op="equ" val="norm">
                    <dgm:choose name="Name63">
                      <dgm:if name="Name64" axis="ch" ptType="node" func="cnt" op="equ" val="1">
                        <dgm:choose name="Name65">
                          <dgm:if name="Name66" axis="ch ch" ptType="node node" st="1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67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68">
                            <dgm:alg type="cycle">
                              <dgm:param type="ctrShpMap" val="fNode"/>
                              <dgm:param type="stAng" val="0"/>
                              <dgm:param type="spanAng" val="180"/>
                            </dgm:alg>
                          </dgm:else>
                        </dgm:choose>
                      </dgm:if>
                      <dgm:if name="Name69" axis="ch" ptType="node" func="cnt" op="equ" val="2">
                        <dgm:choose name="Name70">
                          <dgm:if name="Name7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3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4" axis="ch" ptType="node" func="cnt" op="equ" val="3">
                        <dgm:choose name="Name75">
                          <dgm:if name="Name7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8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9" axis="ch" ptType="node" func="cnt" op="equ" val="4">
                        <dgm:choose name="Name80">
                          <dgm:if name="Name8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3">
                            <dgm:alg type="cycle">
                              <dgm:param type="ctrShpMap" val="fNode"/>
                              <dgm:param type="stAng" val="292.5"/>
                              <dgm:param type="spanAng" val="135"/>
                            </dgm:alg>
                          </dgm:else>
                        </dgm:choose>
                      </dgm:if>
                      <dgm:if name="Name84" axis="ch" ptType="node" func="cnt" op="equ" val="5">
                        <dgm:choose name="Name85">
                          <dgm:if name="Name8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89" axis="ch" ptType="node" func="cnt" op="equ" val="6">
                        <dgm:choose name="Name90">
                          <dgm:if name="Name9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94" axis="ch" ptType="node" func="cnt" op="gte" val="7">
                        <dgm:choose name="Name95">
                          <dgm:if name="Name9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99"/>
                    </dgm:choose>
                  </dgm:if>
                  <dgm:else name="Name100">
                    <dgm:choose name="Name101">
                      <dgm:if name="Name102" axis="ch" ptType="node" func="cnt" op="equ" val="1">
                        <dgm:choose name="Name103">
                          <dgm:if name="Name104" axis="ch ch" ptType="node node" st="1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05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06">
                            <dgm:alg type="cycle">
                              <dgm:param type="ctrShpMap" val="fNode"/>
                              <dgm:param type="stAng" val="0"/>
                              <dgm:param type="spanAng" val="-180"/>
                            </dgm:alg>
                          </dgm:else>
                        </dgm:choose>
                      </dgm:if>
                      <dgm:if name="Name107" axis="ch" ptType="node" func="cnt" op="equ" val="2">
                        <dgm:choose name="Name108">
                          <dgm:if name="Name10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1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2" axis="ch" ptType="node" func="cnt" op="equ" val="3">
                        <dgm:choose name="Name113">
                          <dgm:if name="Name11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6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7" axis="ch" ptType="node" func="cnt" op="equ" val="4">
                        <dgm:choose name="Name118">
                          <dgm:if name="Name11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1">
                            <dgm:alg type="cycle">
                              <dgm:param type="ctrShpMap" val="fNode"/>
                              <dgm:param type="stAng" val="67.5"/>
                              <dgm:param type="spanAng" val="-135"/>
                            </dgm:alg>
                          </dgm:else>
                        </dgm:choose>
                      </dgm:if>
                      <dgm:if name="Name122" axis="ch" ptType="node" func="cnt" op="equ" val="5">
                        <dgm:choose name="Name123">
                          <dgm:if name="Name12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27" axis="ch" ptType="node" func="cnt" op="equ" val="6">
                        <dgm:choose name="Name128">
                          <dgm:if name="Name12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32" axis="ch" ptType="node" func="cnt" op="gte" val="7">
                        <dgm:choose name="Name133">
                          <dgm:if name="Name13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137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138" axis="ch" ptType="node" cnt="1">
                  <dgm:layoutNode name="childCenter1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139" axis="ch">
                    <dgm:forEach name="Name140" axis="self" ptType="parTrans">
                      <dgm:layoutNode name="Name141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142" axis="self" ptType="node">
                      <dgm:layoutNode name="text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143" axis="ch" ptType="parTrans" cnt="1">
                <dgm:layoutNode name="Name144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1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145"/>
          </dgm:choose>
          <dgm:choose name="Name146">
            <dgm:if name="Name147" axis="ch" ptType="node" func="cnt" op="gte" val="2">
              <dgm:layoutNode name="cycle_2">
                <dgm:choose name="Name148">
                  <dgm:if name="Name149" func="var" arg="dir" op="equ" val="norm">
                    <dgm:choose name="Name150">
                      <dgm:if name="Name151" axis="ch" ptType="node" func="cnt" op="equ" val="2">
                        <dgm:choose name="Name152">
                          <dgm:if name="Name153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54" axis="ch ch" ptType="node node" st="2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155">
                            <dgm:alg type="cycle">
                              <dgm:param type="ctrShpMap" val="fNode"/>
                              <dgm:param type="stAng" val="90"/>
                              <dgm:param type="spanAng" val="180"/>
                            </dgm:alg>
                          </dgm:else>
                        </dgm:choose>
                      </dgm:if>
                      <dgm:if name="Name156" axis="ch" ptType="node" func="cnt" op="equ" val="3">
                        <dgm:choose name="Name157">
                          <dgm:if name="Name158" axis="ch ch" ptType="node node" st="2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159" axis="ch ch" ptType="node node" st="2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  <dgm:param type="horzAlign" val="r"/>
                              <dgm:param type="vertAlign" val="b"/>
                            </dgm:alg>
                          </dgm:if>
                          <dgm:else name="Name160">
                            <dgm:alg type="cycle">
                              <dgm:param type="ctrShpMap" val="fNode"/>
                              <dgm:param type="stAng" val="30"/>
                              <dgm:param type="spanAng" val="180"/>
                            </dgm:alg>
                          </dgm:else>
                        </dgm:choose>
                      </dgm:if>
                      <dgm:if name="Name161" axis="ch" ptType="node" func="cnt" op="equ" val="4">
                        <dgm:choose name="Name162">
                          <dgm:if name="Name163" axis="ch ch" ptType="node node" st="2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164" axis="ch ch" ptType="node node" st="2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165">
                            <dgm:alg type="cycle">
                              <dgm:param type="ctrShpMap" val="fNode"/>
                              <dgm:param type="stAng" val="22.5"/>
                              <dgm:param type="spanAng" val="135"/>
                            </dgm:alg>
                          </dgm:else>
                        </dgm:choose>
                      </dgm:if>
                      <dgm:if name="Name166" axis="ch" ptType="node" func="cnt" op="equ" val="5">
                        <dgm:choose name="Name167">
                          <dgm:if name="Name168" axis="ch ch" ptType="node node" st="2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169" axis="ch ch" ptType="node node" st="2 1" cnt="1 0" func="cnt" op="equ" val="2">
                            <dgm:alg type="cycle">
                              <dgm:param type="ctrShpMap" val="fNode"/>
                              <dgm:param type="stAng" val="27"/>
                              <dgm:param type="spanAng" val="90"/>
                            </dgm:alg>
                          </dgm:if>
                          <dgm:else name="Name17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1" axis="ch" ptType="node" func="cnt" op="equ" val="6">
                        <dgm:choose name="Name172">
                          <dgm:if name="Name173" axis="ch ch" ptType="node node" st="2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174" axis="ch ch" ptType="node node" st="2 1" cnt="1 0" func="cnt" op="equ" val="2">
                            <dgm:alg type="cycle">
                              <dgm:param type="ctrShpMap" val="fNode"/>
                              <dgm:param type="stAng" val="15"/>
                              <dgm:param type="spanAng" val="90"/>
                            </dgm:alg>
                          </dgm:if>
                          <dgm:else name="Name175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6" axis="ch" ptType="node" func="cnt" op="gte" val="7">
                        <dgm:choose name="Name177">
                          <dgm:if name="Name178" axis="ch ch" ptType="node node" st="2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179" axis="ch ch" ptType="node node" st="2 1" cnt="1 0" func="cnt" op="equ" val="2">
                            <dgm:alg type="cycle">
                              <dgm:param type="ctrShpMap" val="fNode"/>
                              <dgm:param type="stAng" val="6"/>
                              <dgm:param type="spanAng" val="90"/>
                            </dgm:alg>
                          </dgm:if>
                          <dgm:else name="Name18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181"/>
                    </dgm:choose>
                  </dgm:if>
                  <dgm:else name="Name182">
                    <dgm:choose name="Name183">
                      <dgm:if name="Name184" axis="ch" ptType="node" func="cnt" op="equ" val="2">
                        <dgm:choose name="Name185">
                          <dgm:if name="Name186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87" axis="ch ch" ptType="node node" st="2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188">
                            <dgm:alg type="cycle">
                              <dgm:param type="ctrShpMap" val="fNode"/>
                              <dgm:param type="stAng" val="270"/>
                              <dgm:param type="spanAng" val="-180"/>
                            </dgm:alg>
                          </dgm:else>
                        </dgm:choose>
                      </dgm:if>
                      <dgm:if name="Name189" axis="ch" ptType="node" func="cnt" op="equ" val="3">
                        <dgm:choose name="Name190">
                          <dgm:if name="Name191" axis="ch ch" ptType="node node" st="2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192" axis="ch ch" ptType="node node" st="2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  <dgm:param type="horzAlign" val="l"/>
                              <dgm:param type="vertAlign" val="b"/>
                            </dgm:alg>
                          </dgm:if>
                          <dgm:else name="Name193">
                            <dgm:alg type="cycle">
                              <dgm:param type="ctrShpMap" val="fNode"/>
                              <dgm:param type="stAng" val="330"/>
                              <dgm:param type="spanAng" val="-180"/>
                            </dgm:alg>
                          </dgm:else>
                        </dgm:choose>
                      </dgm:if>
                      <dgm:if name="Name194" axis="ch" ptType="node" func="cnt" op="equ" val="4">
                        <dgm:choose name="Name195">
                          <dgm:if name="Name196" axis="ch ch" ptType="node node" st="2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97" axis="ch ch" ptType="node node" st="2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98">
                            <dgm:alg type="cycle">
                              <dgm:param type="ctrShpMap" val="fNode"/>
                              <dgm:param type="stAng" val="337.5"/>
                              <dgm:param type="spanAng" val="-135"/>
                            </dgm:alg>
                          </dgm:else>
                        </dgm:choose>
                      </dgm:if>
                      <dgm:if name="Name199" axis="ch" ptType="node" func="cnt" op="equ" val="5">
                        <dgm:choose name="Name200">
                          <dgm:if name="Name201" axis="ch ch" ptType="node node" st="2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202" axis="ch ch" ptType="node node" st="2 1" cnt="1 0" func="cnt" op="equ" val="2">
                            <dgm:alg type="cycle">
                              <dgm:param type="ctrShpMap" val="fNode"/>
                              <dgm:param type="stAng" val="333"/>
                              <dgm:param type="spanAng" val="-90"/>
                            </dgm:alg>
                          </dgm:if>
                          <dgm:else name="Name20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4" axis="ch" ptType="node" func="cnt" op="equ" val="6">
                        <dgm:choose name="Name205">
                          <dgm:if name="Name206" axis="ch ch" ptType="node node" st="2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207" axis="ch ch" ptType="node node" st="2 1" cnt="1 0" func="cnt" op="equ" val="2">
                            <dgm:alg type="cycle">
                              <dgm:param type="ctrShpMap" val="fNode"/>
                              <dgm:param type="stAng" val="345"/>
                              <dgm:param type="spanAng" val="-90"/>
                            </dgm:alg>
                          </dgm:if>
                          <dgm:else name="Name20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9" axis="ch" ptType="node" func="cnt" op="gte" val="7">
                        <dgm:choose name="Name210">
                          <dgm:if name="Name211" axis="ch ch" ptType="node node" st="2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212" axis="ch ch" ptType="node node" st="2 1" cnt="1 0" func="cnt" op="equ" val="2">
                            <dgm:alg type="cycle">
                              <dgm:param type="ctrShpMap" val="fNode"/>
                              <dgm:param type="stAng" val="353"/>
                              <dgm:param type="spanAng" val="-90"/>
                            </dgm:alg>
                          </dgm:if>
                          <dgm:else name="Name21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14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15" axis="ch" ptType="node" st="2" cnt="1">
                  <dgm:layoutNode name="childCenter2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16" axis="ch">
                    <dgm:forEach name="Name217" axis="self" ptType="parTrans">
                      <dgm:layoutNode name="Name218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19" axis="self" ptType="node">
                      <dgm:layoutNode name="text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20" axis="ch" ptType="parTrans" st="2" cnt="1">
                <dgm:layoutNode name="Name221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22"/>
          </dgm:choose>
          <dgm:choose name="Name223">
            <dgm:if name="Name224" axis="ch" ptType="node" func="cnt" op="gte" val="3">
              <dgm:layoutNode name="cycle_3">
                <dgm:choose name="Name225">
                  <dgm:if name="Name226" func="var" arg="dir" op="equ" val="norm">
                    <dgm:choose name="Name227">
                      <dgm:if name="Name228" axis="ch" ptType="node" func="cnt" op="equ" val="3">
                        <dgm:choose name="Name229">
                          <dgm:if name="Name230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231" axis="ch ch" ptType="node node" st="3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  <dgm:param type="horzAlign" val="l"/>
                              <dgm:param type="vertAlign" val="b"/>
                            </dgm:alg>
                          </dgm:if>
                          <dgm:else name="Name232">
                            <dgm:alg type="cycle">
                              <dgm:param type="ctrShpMap" val="fNode"/>
                              <dgm:param type="stAng" val="150"/>
                              <dgm:param type="spanAng" val="180"/>
                            </dgm:alg>
                          </dgm:else>
                        </dgm:choose>
                      </dgm:if>
                      <dgm:if name="Name233" axis="ch" ptType="node" func="cnt" op="equ" val="4">
                        <dgm:choose name="Name234">
                          <dgm:if name="Name235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36" axis="ch ch" ptType="node node" st="3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237">
                            <dgm:alg type="cycle">
                              <dgm:param type="ctrShpMap" val="fNode"/>
                              <dgm:param type="stAng" val="112.5"/>
                              <dgm:param type="spanAng" val="135"/>
                            </dgm:alg>
                          </dgm:else>
                        </dgm:choose>
                      </dgm:if>
                      <dgm:if name="Name238" axis="ch" ptType="node" func="cnt" op="equ" val="5">
                        <dgm:choose name="Name239">
                          <dgm:if name="Name240" axis="ch ch" ptType="node node" st="3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241" axis="ch ch" ptType="node node" st="3 1" cnt="1 0" func="cnt" op="equ" val="2">
                            <dgm:alg type="cycle">
                              <dgm:param type="ctrShpMap" val="fNode"/>
                              <dgm:param type="stAng" val="99"/>
                              <dgm:param type="spanAng" val="90"/>
                            </dgm:alg>
                          </dgm:if>
                          <dgm:else name="Name24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3" axis="ch" ptType="node" func="cnt" op="equ" val="6">
                        <dgm:choose name="Name244">
                          <dgm:if name="Name245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246" axis="ch ch" ptType="node node" st="3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</dgm:alg>
                          </dgm:if>
                          <dgm:else name="Name247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8" axis="ch" ptType="node" func="cnt" op="gte" val="7">
                        <dgm:choose name="Name249">
                          <dgm:if name="Name250" axis="ch ch" ptType="node node" st="3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251" axis="ch ch" ptType="node node" st="3 1" cnt="1 0" func="cnt" op="equ" val="2">
                            <dgm:alg type="cycle">
                              <dgm:param type="ctrShpMap" val="fNode"/>
                              <dgm:param type="stAng" val="57"/>
                              <dgm:param type="spanAng" val="90"/>
                            </dgm:alg>
                          </dgm:if>
                          <dgm:else name="Name25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253"/>
                    </dgm:choose>
                  </dgm:if>
                  <dgm:else name="Name254">
                    <dgm:choose name="Name255">
                      <dgm:if name="Name256" axis="ch" ptType="node" func="cnt" op="equ" val="3">
                        <dgm:choose name="Name257">
                          <dgm:if name="Name258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259" axis="ch ch" ptType="node node" st="3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  <dgm:param type="horzAlign" val="r"/>
                              <dgm:param type="vertAlign" val="b"/>
                            </dgm:alg>
                          </dgm:if>
                          <dgm:else name="Name260">
                            <dgm:alg type="cycle">
                              <dgm:param type="ctrShpMap" val="fNode"/>
                              <dgm:param type="stAng" val="210"/>
                              <dgm:param type="spanAng" val="-180"/>
                            </dgm:alg>
                          </dgm:else>
                        </dgm:choose>
                      </dgm:if>
                      <dgm:if name="Name261" axis="ch" ptType="node" func="cnt" op="equ" val="4">
                        <dgm:choose name="Name262">
                          <dgm:if name="Name263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64" axis="ch ch" ptType="node node" st="3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265">
                            <dgm:alg type="cycle">
                              <dgm:param type="ctrShpMap" val="fNode"/>
                              <dgm:param type="stAng" val="247.5"/>
                              <dgm:param type="spanAng" val="-135"/>
                            </dgm:alg>
                          </dgm:else>
                        </dgm:choose>
                      </dgm:if>
                      <dgm:if name="Name266" axis="ch" ptType="node" func="cnt" op="equ" val="5">
                        <dgm:choose name="Name267">
                          <dgm:if name="Name268" axis="ch ch" ptType="node node" st="3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269" axis="ch ch" ptType="node node" st="3 1" cnt="1 0" func="cnt" op="equ" val="2">
                            <dgm:alg type="cycle">
                              <dgm:param type="ctrShpMap" val="fNode"/>
                              <dgm:param type="stAng" val="261"/>
                              <dgm:param type="spanAng" val="-90"/>
                            </dgm:alg>
                          </dgm:if>
                          <dgm:else name="Name27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1" axis="ch" ptType="node" func="cnt" op="equ" val="6">
                        <dgm:choose name="Name272">
                          <dgm:if name="Name273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274" axis="ch ch" ptType="node node" st="3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</dgm:alg>
                          </dgm:if>
                          <dgm:else name="Name275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6" axis="ch" ptType="node" func="cnt" op="gte" val="7">
                        <dgm:choose name="Name277">
                          <dgm:if name="Name278" axis="ch ch" ptType="node node" st="3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279" axis="ch ch" ptType="node node" st="3 1" cnt="1 0" func="cnt" op="equ" val="2">
                            <dgm:alg type="cycle">
                              <dgm:param type="ctrShpMap" val="fNode"/>
                              <dgm:param type="stAng" val="302"/>
                              <dgm:param type="spanAng" val="-90"/>
                            </dgm:alg>
                          </dgm:if>
                          <dgm:else name="Name28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81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82" axis="ch" ptType="node" st="3" cnt="1">
                  <dgm:layoutNode name="childCenter3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83" axis="ch">
                    <dgm:forEach name="Name284" axis="self" ptType="parTrans">
                      <dgm:layoutNode name="Name285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86" axis="self" ptType="node">
                      <dgm:layoutNode name="text3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87" axis="ch" ptType="parTrans" st="3" cnt="1">
                <dgm:layoutNode name="Name288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3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89"/>
          </dgm:choose>
          <dgm:choose name="Name290">
            <dgm:if name="Name291" axis="ch" ptType="node" func="cnt" op="gte" val="4">
              <dgm:layoutNode name="cycle_4">
                <dgm:choose name="Name292">
                  <dgm:if name="Name293" func="var" arg="dir" op="equ" val="norm">
                    <dgm:choose name="Name294">
                      <dgm:if name="Name295" axis="ch" ptType="node" func="cnt" op="equ" val="4">
                        <dgm:choose name="Name296">
                          <dgm:if name="Name297" axis="ch ch" ptType="node node" st="4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298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90"/>
                            </dgm:alg>
                          </dgm:if>
                          <dgm:else name="Name299">
                            <dgm:alg type="cycle">
                              <dgm:param type="ctrShpMap" val="fNode"/>
                              <dgm:param type="stAng" val="202.5"/>
                              <dgm:param type="spanAng" val="135"/>
                            </dgm:alg>
                          </dgm:else>
                        </dgm:choose>
                      </dgm:if>
                      <dgm:if name="Name300" axis="ch" ptType="node" func="cnt" op="equ" val="5">
                        <dgm:choose name="Name301">
                          <dgm:if name="Name302" axis="ch ch" ptType="node node" st="4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303" axis="ch ch" ptType="node node" st="4 1" cnt="1 0" func="cnt" op="equ" val="2">
                            <dgm:alg type="cycle">
                              <dgm:param type="ctrShpMap" val="fNode"/>
                              <dgm:param type="stAng" val="171"/>
                              <dgm:param type="spanAng" val="90"/>
                            </dgm:alg>
                          </dgm:if>
                          <dgm:else name="Name30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05" axis="ch" ptType="node" func="cnt" op="equ" val="6">
                        <dgm:choose name="Name306">
                          <dgm:if name="Name307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08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309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10" axis="ch" ptType="node" func="cnt" op="gte" val="7">
                        <dgm:choose name="Name311">
                          <dgm:if name="Name312" axis="ch ch" ptType="node node" st="4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13" axis="ch ch" ptType="node node" st="4 1" cnt="1 0" func="cnt" op="equ" val="2">
                            <dgm:alg type="cycle">
                              <dgm:param type="ctrShpMap" val="fNode"/>
                              <dgm:param type="stAng" val="109"/>
                              <dgm:param type="spanAng" val="90"/>
                            </dgm:alg>
                          </dgm:if>
                          <dgm:else name="Name31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15"/>
                    </dgm:choose>
                  </dgm:if>
                  <dgm:else name="Name316">
                    <dgm:choose name="Name317">
                      <dgm:if name="Name318" axis="ch" ptType="node" func="cnt" op="equ" val="4">
                        <dgm:choose name="Name319">
                          <dgm:if name="Name320" axis="ch ch" ptType="node node" st="4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321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-90"/>
                            </dgm:alg>
                          </dgm:if>
                          <dgm:else name="Name322">
                            <dgm:alg type="cycle">
                              <dgm:param type="ctrShpMap" val="fNode"/>
                              <dgm:param type="stAng" val="157.5"/>
                              <dgm:param type="spanAng" val="-135"/>
                            </dgm:alg>
                          </dgm:else>
                        </dgm:choose>
                      </dgm:if>
                      <dgm:if name="Name323" axis="ch" ptType="node" func="cnt" op="equ" val="5">
                        <dgm:choose name="Name324">
                          <dgm:if name="Name325" axis="ch ch" ptType="node node" st="4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326" axis="ch ch" ptType="node node" st="4 1" cnt="1 0" func="cnt" op="equ" val="2">
                            <dgm:alg type="cycle">
                              <dgm:param type="ctrShpMap" val="fNode"/>
                              <dgm:param type="stAng" val="189"/>
                              <dgm:param type="spanAng" val="-90"/>
                            </dgm:alg>
                          </dgm:if>
                          <dgm:else name="Name32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28" axis="ch" ptType="node" func="cnt" op="equ" val="6">
                        <dgm:choose name="Name329">
                          <dgm:if name="Name330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31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332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33" axis="ch" ptType="node" func="cnt" op="gte" val="7">
                        <dgm:choose name="Name334">
                          <dgm:if name="Name335" axis="ch ch" ptType="node node" st="4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36" axis="ch ch" ptType="node node" st="4 1" cnt="1 0" func="cnt" op="equ" val="2">
                            <dgm:alg type="cycle">
                              <dgm:param type="ctrShpMap" val="fNode"/>
                              <dgm:param type="stAng" val="250"/>
                              <dgm:param type="spanAng" val="-90"/>
                            </dgm:alg>
                          </dgm:if>
                          <dgm:else name="Name33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38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39" axis="ch" ptType="node" st="4" cnt="1">
                  <dgm:layoutNode name="childCenter4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40" axis="ch">
                    <dgm:forEach name="Name341" axis="self" ptType="parTrans">
                      <dgm:layoutNode name="Name342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43" axis="self" ptType="node">
                      <dgm:layoutNode name="text4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44" axis="ch" ptType="parTrans" st="4" cnt="1">
                <dgm:layoutNode name="Name345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4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46"/>
          </dgm:choose>
          <dgm:choose name="Name347">
            <dgm:if name="Name348" axis="ch" ptType="node" func="cnt" op="gte" val="5">
              <dgm:layoutNode name="cycle_5">
                <dgm:choose name="Name349">
                  <dgm:if name="Name350" func="var" arg="dir" op="equ" val="norm">
                    <dgm:choose name="Name351">
                      <dgm:if name="Name352" axis="ch" ptType="node" func="cnt" op="equ" val="5">
                        <dgm:choose name="Name353">
                          <dgm:if name="Name354" axis="ch ch" ptType="node node" st="5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355" axis="ch ch" ptType="node node" st="5 1" cnt="1 0" func="cnt" op="equ" val="2">
                            <dgm:alg type="cycle">
                              <dgm:param type="ctrShpMap" val="fNode"/>
                              <dgm:param type="stAng" val="243"/>
                              <dgm:param type="spanAng" val="90"/>
                            </dgm:alg>
                          </dgm:if>
                          <dgm:else name="Name35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57" axis="ch" ptType="node" func="cnt" op="equ" val="6">
                        <dgm:choose name="Name358">
                          <dgm:if name="Name359" axis="ch ch" ptType="node node" st="5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360" axis="ch ch" ptType="node node" st="5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</dgm:alg>
                          </dgm:if>
                          <dgm:else name="Name361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62" axis="ch" ptType="node" func="cnt" op="gte" val="7">
                        <dgm:choose name="Name363">
                          <dgm:if name="Name364" axis="ch ch" ptType="node node" st="5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65" axis="ch ch" ptType="node node" st="5 1" cnt="1 0" func="cnt" op="equ" val="2">
                            <dgm:alg type="cycle">
                              <dgm:param type="ctrShpMap" val="fNode"/>
                              <dgm:param type="stAng" val="160"/>
                              <dgm:param type="spanAng" val="90"/>
                            </dgm:alg>
                          </dgm:if>
                          <dgm:else name="Name36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67"/>
                    </dgm:choose>
                  </dgm:if>
                  <dgm:else name="Name368">
                    <dgm:choose name="Name369">
                      <dgm:if name="Name370" axis="ch" ptType="node" func="cnt" op="equ" val="5">
                        <dgm:choose name="Name371">
                          <dgm:if name="Name372" axis="ch ch" ptType="node node" st="5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373" axis="ch ch" ptType="node node" st="5 1" cnt="1 0" func="cnt" op="equ" val="2">
                            <dgm:alg type="cycle">
                              <dgm:param type="ctrShpMap" val="fNode"/>
                              <dgm:param type="stAng" val="117"/>
                              <dgm:param type="spanAng" val="-90"/>
                            </dgm:alg>
                          </dgm:if>
                          <dgm:else name="Name37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75" axis="ch" ptType="node" func="cnt" op="equ" val="6">
                        <dgm:choose name="Name376">
                          <dgm:if name="Name377" axis="ch ch" ptType="node node" st="5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378" axis="ch ch" ptType="node node" st="5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</dgm:alg>
                          </dgm:if>
                          <dgm:else name="Name379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80" axis="ch" ptType="node" func="cnt" op="gte" val="7">
                        <dgm:choose name="Name381">
                          <dgm:if name="Name382" axis="ch ch" ptType="node node" st="5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83" axis="ch ch" ptType="node node" st="5 1" cnt="1 0" func="cnt" op="equ" val="2">
                            <dgm:alg type="cycle">
                              <dgm:param type="ctrShpMap" val="fNode"/>
                              <dgm:param type="stAng" val="199"/>
                              <dgm:param type="spanAng" val="-90"/>
                            </dgm:alg>
                          </dgm:if>
                          <dgm:else name="Name38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85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86" axis="ch" ptType="node" st="5" cnt="1">
                  <dgm:layoutNode name="childCenter5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87" axis="ch">
                    <dgm:forEach name="Name388" axis="self" ptType="parTrans">
                      <dgm:layoutNode name="Name389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90" axis="self" ptType="node">
                      <dgm:layoutNode name="text5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91" axis="ch" ptType="parTrans" st="5" cnt="1">
                <dgm:layoutNode name="Name392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5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93"/>
          </dgm:choose>
          <dgm:choose name="Name394">
            <dgm:if name="Name395" axis="ch" ptType="node" func="cnt" op="gte" val="6">
              <dgm:layoutNode name="cycle_6">
                <dgm:choose name="Name396">
                  <dgm:if name="Name397" func="var" arg="dir" op="equ" val="norm">
                    <dgm:choose name="Name398">
                      <dgm:if name="Name399" axis="ch" ptType="node" func="cnt" op="equ" val="6">
                        <dgm:choose name="Name400">
                          <dgm:if name="Name401" axis="ch ch" ptType="node node" st="6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402" axis="ch ch" ptType="node node" st="6 1" cnt="1 0" func="cnt" op="equ" val="2">
                            <dgm:alg type="cycle">
                              <dgm:param type="ctrShpMap" val="fNode"/>
                              <dgm:param type="stAng" val="255"/>
                              <dgm:param type="spanAng" val="90"/>
                            </dgm:alg>
                          </dgm:if>
                          <dgm:else name="Name40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404" axis="ch" ptType="node" func="cnt" op="gte" val="7">
                        <dgm:choose name="Name405">
                          <dgm:if name="Name406" axis="ch ch" ptType="node node" st="6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407" axis="ch ch" ptType="node node" st="6 1" cnt="1 0" func="cnt" op="equ" val="2">
                            <dgm:alg type="cycle">
                              <dgm:param type="ctrShpMap" val="fNode"/>
                              <dgm:param type="stAng" val="212"/>
                              <dgm:param type="spanAng" val="90"/>
                            </dgm:alg>
                          </dgm:if>
                          <dgm:else name="Name40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09"/>
                    </dgm:choose>
                  </dgm:if>
                  <dgm:else name="Name410">
                    <dgm:choose name="Name411">
                      <dgm:if name="Name412" axis="ch" ptType="node" func="cnt" op="equ" val="6">
                        <dgm:choose name="Name413">
                          <dgm:if name="Name414" axis="ch ch" ptType="node node" st="6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415" axis="ch ch" ptType="node node" st="6 1" cnt="1 0" func="cnt" op="equ" val="2">
                            <dgm:alg type="cycle">
                              <dgm:param type="ctrShpMap" val="fNode"/>
                              <dgm:param type="stAng" val="105"/>
                              <dgm:param type="spanAng" val="-90"/>
                            </dgm:alg>
                          </dgm:if>
                          <dgm:else name="Name41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417" axis="ch" ptType="node" func="cnt" op="gte" val="7">
                        <dgm:choose name="Name418">
                          <dgm:if name="Name419" axis="ch ch" ptType="node node" st="6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420" axis="ch ch" ptType="node node" st="6 1" cnt="1 0" func="cnt" op="equ" val="2">
                            <dgm:alg type="cycle">
                              <dgm:param type="ctrShpMap" val="fNode"/>
                              <dgm:param type="stAng" val="147"/>
                              <dgm:param type="spanAng" val="-90"/>
                            </dgm:alg>
                          </dgm:if>
                          <dgm:else name="Name42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22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23" axis="ch" ptType="node" st="6" cnt="1">
                  <dgm:layoutNode name="childCenter6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24" axis="ch">
                    <dgm:forEach name="Name425" axis="self" ptType="parTrans">
                      <dgm:layoutNode name="Name426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27" axis="self" ptType="node">
                      <dgm:layoutNode name="text6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28" axis="ch" ptType="parTrans" st="6" cnt="1">
                <dgm:layoutNode name="Name429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6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30"/>
          </dgm:choose>
          <dgm:choose name="Name431">
            <dgm:if name="Name432" axis="ch" ptType="node" func="cnt" op="gte" val="7">
              <dgm:layoutNode name="cycle_7">
                <dgm:choose name="Name433">
                  <dgm:if name="Name434" func="var" arg="dir" op="equ" val="norm">
                    <dgm:choose name="Name435">
                      <dgm:if name="Name436" axis="ch" ptType="node" func="cnt" op="gte" val="7">
                        <dgm:choose name="Name437">
                          <dgm:if name="Name438" axis="ch ch" ptType="node node" st="7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439" axis="ch ch" ptType="node node" st="7 1" cnt="1 0" func="cnt" op="equ" val="2">
                            <dgm:alg type="cycle">
                              <dgm:param type="ctrShpMap" val="fNode"/>
                              <dgm:param type="stAng" val="263"/>
                              <dgm:param type="spanAng" val="90"/>
                            </dgm:alg>
                          </dgm:if>
                          <dgm:else name="Name44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41"/>
                    </dgm:choose>
                  </dgm:if>
                  <dgm:else name="Name442">
                    <dgm:choose name="Name443">
                      <dgm:if name="Name444" axis="ch" ptType="node" func="cnt" op="gte" val="7">
                        <dgm:choose name="Name445">
                          <dgm:if name="Name446" axis="ch ch" ptType="node node" st="7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447" axis="ch ch" ptType="node node" st="7 1" cnt="1 0" func="cnt" op="equ" val="2">
                            <dgm:alg type="cycle">
                              <dgm:param type="ctrShpMap" val="fNode"/>
                              <dgm:param type="stAng" val="96"/>
                              <dgm:param type="spanAng" val="-90"/>
                            </dgm:alg>
                          </dgm:if>
                          <dgm:else name="Name44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49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50" axis="ch" ptType="node" st="7" cnt="1">
                  <dgm:layoutNode name="childCenter7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51" axis="ch">
                    <dgm:forEach name="Name452" axis="self" ptType="parTrans">
                      <dgm:layoutNode name="Name453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54" axis="self" ptType="node">
                      <dgm:layoutNode name="text7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55" axis="ch" ptType="parTrans" st="7" cnt="1">
                <dgm:layoutNode name="Name456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7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5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fld id="{8DDFD31B-FBF2-41F4-A2F7-01E9A6A70C14}" type="datetimeFigureOut">
              <a:rPr lang="zh-CN" altLang="en-US"/>
              <a:pPr>
                <a:defRPr/>
              </a:pPr>
              <a:t>2014/1/9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 smtClean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 smtClean="0"/>
              <a:t>单击此处编辑母版文本样式</a:t>
            </a:r>
          </a:p>
          <a:p>
            <a:pPr lvl="1"/>
            <a:r>
              <a:rPr lang="zh-CN" altLang="en-US" noProof="0" smtClean="0"/>
              <a:t>第二级</a:t>
            </a:r>
          </a:p>
          <a:p>
            <a:pPr lvl="2"/>
            <a:r>
              <a:rPr lang="zh-CN" altLang="en-US" noProof="0" smtClean="0"/>
              <a:t>第三级</a:t>
            </a:r>
          </a:p>
          <a:p>
            <a:pPr lvl="3"/>
            <a:r>
              <a:rPr lang="zh-CN" altLang="en-US" noProof="0" smtClean="0"/>
              <a:t>第四级</a:t>
            </a:r>
          </a:p>
          <a:p>
            <a:pPr lvl="4"/>
            <a:r>
              <a:rPr lang="zh-CN" altLang="en-US" noProof="0" smtClean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fld id="{8DAD8A40-F998-4CF3-868A-0D5B4842D9E3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3948976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555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  <a:buFont typeface="Wingdings" pitchFamily="2" charset="2"/>
              <a:buNone/>
            </a:pPr>
            <a:endParaRPr lang="zh-CN" altLang="en-US" dirty="0" smtClean="0"/>
          </a:p>
        </p:txBody>
      </p:sp>
      <p:sp>
        <p:nvSpPr>
          <p:cNvPr id="23556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32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9pPr>
          </a:lstStyle>
          <a:p>
            <a:pPr eaLnBrk="1" hangingPunct="1"/>
            <a:fld id="{2AE80ABE-919F-432F-98DD-E6FA2DAE5F15}" type="slidenum">
              <a:rPr lang="zh-CN" altLang="en-US" sz="1200" smtClean="0"/>
              <a:pPr eaLnBrk="1" hangingPunct="1"/>
              <a:t>8</a:t>
            </a:fld>
            <a:endParaRPr lang="zh-CN" altLang="en-US" sz="1200" smtClean="0"/>
          </a:p>
        </p:txBody>
      </p:sp>
    </p:spTree>
    <p:extLst>
      <p:ext uri="{BB962C8B-B14F-4D97-AF65-F5344CB8AC3E}">
        <p14:creationId xmlns:p14="http://schemas.microsoft.com/office/powerpoint/2010/main" val="42939095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720DE8E-1461-490B-8311-368BEE8322C5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810595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381884-FC24-48EB-ABEC-D232D6C1B3AB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431718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C2B196-7CB6-431E-B51C-B470C8CEFA08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693577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C4A87C-3E8E-49F3-996A-DF91B4F6C6D2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136636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479F119-8B93-4530-A390-541338E75F56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701618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157BEF-2887-44AA-9B04-640B85387688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102753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177E45-D1B8-444B-9BF7-81A6451F9F26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1535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C544FC-B442-47EA-9F8F-A0238734A31B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121375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77AF9F-AA85-47BE-8B54-2317CFD0FCF4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956364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66402E-0C9F-4693-9073-41139F9DBCAF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946556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7E1D04A-D3A7-492A-8829-598D97943EA7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5949328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7519E3-31EA-4586-9641-2B624907BF35}" type="datetime1">
              <a:rPr lang="zh-CN" altLang="en-US"/>
              <a:pPr>
                <a:defRPr/>
              </a:pPr>
              <a:t>2014/1/9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1E419F-7CA5-4B88-AAFA-94803841D78A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495433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B93B6F-40C9-40BB-BAA8-71B9A0ED0FF2}" type="datetime1">
              <a:rPr lang="zh-CN" altLang="en-US"/>
              <a:pPr>
                <a:defRPr/>
              </a:pPr>
              <a:t>2014/1/9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098310-1A84-4FD0-A16E-6940DA5A72CD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07985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6D85A7-5F22-4761-B4EF-B8E7DA610060}" type="datetime1">
              <a:rPr lang="zh-CN" altLang="en-US"/>
              <a:pPr>
                <a:defRPr/>
              </a:pPr>
              <a:t>2014/1/9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30D679-6339-4E68-B0DD-4FA2CC192C45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297091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88E759-8317-4CB6-A418-C7525668772F}" type="datetime1">
              <a:rPr lang="zh-CN" altLang="en-US"/>
              <a:pPr>
                <a:defRPr/>
              </a:pPr>
              <a:t>2014/1/9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9742C8-3CF1-4AEC-9BB2-62688F70FB01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403817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E23B45-457E-44B1-BD23-991A81FA099D}" type="datetime1">
              <a:rPr lang="zh-CN" altLang="en-US"/>
              <a:pPr>
                <a:defRPr/>
              </a:pPr>
              <a:t>2014/1/9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F58DAB-EBA6-4EA2-A115-D3D8DFAFB3F7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263738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2308E3-B750-4A8C-95A4-EBB70D5110C8}" type="datetime1">
              <a:rPr lang="zh-CN" altLang="en-US"/>
              <a:pPr>
                <a:defRPr/>
              </a:pPr>
              <a:t>2014/1/9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9B6DCB-1449-44DE-8FF2-302B094AEDFF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243004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B7E96D-1CDF-4AA3-B233-7080FD929B72}" type="datetime1">
              <a:rPr lang="zh-CN" altLang="en-US"/>
              <a:pPr>
                <a:defRPr/>
              </a:pPr>
              <a:t>2014/1/9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139338-9566-4919-8E76-9F8967E69B1C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382061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D05E82-2542-4204-82BC-ED7CFE258DF1}" type="datetime1">
              <a:rPr lang="zh-CN" altLang="en-US"/>
              <a:pPr>
                <a:defRPr/>
              </a:pPr>
              <a:t>2014/1/9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BECC3D-7EA4-478A-9EFE-970618363100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869418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>
              <a:sym typeface="Calibri" pitchFamily="34" charset="0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7F009C-39EE-4524-9092-82C3067D2028}" type="datetime1">
              <a:rPr lang="zh-CN" altLang="en-US"/>
              <a:pPr>
                <a:defRPr/>
              </a:pPr>
              <a:t>2014/1/9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C34C18-B5D9-42DF-A0B6-F4E520603F55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888628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8336FA-62E7-4016-9085-9A6D8530ACB6}" type="datetime1">
              <a:rPr lang="zh-CN" altLang="en-US"/>
              <a:pPr>
                <a:defRPr/>
              </a:pPr>
              <a:t>2014/1/9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393A46-6A2B-4196-BC7F-12CACB78F714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908938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88C1BE-E273-482E-99FE-1AB02C9E90DA}" type="datetime1">
              <a:rPr lang="zh-CN" altLang="en-US"/>
              <a:pPr>
                <a:defRPr/>
              </a:pPr>
              <a:t>2014/1/9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AE1F96-39D7-4D0F-B782-FF5743BD1B78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38465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9C8539-83D8-48E7-874C-1A49076E6E21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1947216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8A2212-AD88-4A76-A66A-CF866415D455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88164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452226-F18D-47EE-AEE4-91F685060C65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3278775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1BDCD77-47E6-4DF3-84F0-DEEF3376EB84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6566944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97423D-29B0-475D-B104-AEAF83B39499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2540066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EFBC8F1-6B78-4DC7-BE2D-6120BE58885C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5828168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D5D1B7-958C-4DB2-94BF-0DEB61DF0263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9052044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593FC2-C2C6-4637-9823-3C5DD9AD96AD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7840572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27C10F-7D8B-478B-9FE6-C03D0EFFB347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0574584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79838C-64A8-48C3-A661-52905F39D694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5331030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0D0990-4DD4-42E7-B069-C24D45B0F368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53730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/>
              <a:t>单击此处编辑母版标题样式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/>
              <a:t>单击此处编辑母版文本样式</a:t>
            </a:r>
          </a:p>
          <a:p>
            <a:pPr lvl="1"/>
            <a:r>
              <a:rPr lang="zh-CN" smtClean="0"/>
              <a:t>第二级</a:t>
            </a:r>
          </a:p>
          <a:p>
            <a:pPr lvl="2"/>
            <a:r>
              <a:rPr lang="zh-CN" smtClean="0"/>
              <a:t>第三级</a:t>
            </a:r>
          </a:p>
          <a:p>
            <a:pPr lvl="3"/>
            <a:r>
              <a:rPr lang="zh-CN" smtClean="0"/>
              <a:t>第四级</a:t>
            </a:r>
          </a:p>
          <a:p>
            <a:pPr lvl="4"/>
            <a:r>
              <a:rPr lang="zh-CN" smtClean="0"/>
              <a:t>第五级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pitchFamily="34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pitchFamily="34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Arial" pitchFamily="34" charset="0"/>
              </a:defRPr>
            </a:lvl1pPr>
          </a:lstStyle>
          <a:p>
            <a:pPr>
              <a:defRPr/>
            </a:pPr>
            <a:fld id="{7F5616BF-3B5B-4AE2-BA41-5A7B0E62D0EE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970" r:id="rId1"/>
    <p:sldLayoutId id="2147484971" r:id="rId2"/>
    <p:sldLayoutId id="2147484972" r:id="rId3"/>
    <p:sldLayoutId id="2147484973" r:id="rId4"/>
    <p:sldLayoutId id="2147484974" r:id="rId5"/>
    <p:sldLayoutId id="2147484975" r:id="rId6"/>
    <p:sldLayoutId id="2147484976" r:id="rId7"/>
    <p:sldLayoutId id="2147484977" r:id="rId8"/>
    <p:sldLayoutId id="2147484978" r:id="rId9"/>
    <p:sldLayoutId id="2147484979" r:id="rId10"/>
    <p:sldLayoutId id="2147484980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标题占位符 1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>
                <a:sym typeface="Calibri" pitchFamily="34" charset="0"/>
              </a:rPr>
              <a:t>单击此处编辑母版标题样式</a:t>
            </a:r>
          </a:p>
        </p:txBody>
      </p:sp>
      <p:sp>
        <p:nvSpPr>
          <p:cNvPr id="2051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>
                <a:sym typeface="Calibri" pitchFamily="34" charset="0"/>
              </a:rPr>
              <a:t>单击此处编辑母版文本样式</a:t>
            </a:r>
          </a:p>
          <a:p>
            <a:pPr lvl="1"/>
            <a:r>
              <a:rPr lang="zh-CN" smtClean="0">
                <a:sym typeface="Calibri" pitchFamily="34" charset="0"/>
              </a:rPr>
              <a:t>第二级</a:t>
            </a:r>
          </a:p>
          <a:p>
            <a:pPr lvl="2"/>
            <a:r>
              <a:rPr lang="zh-CN" smtClean="0">
                <a:sym typeface="Calibri" pitchFamily="34" charset="0"/>
              </a:rPr>
              <a:t>第三级</a:t>
            </a:r>
          </a:p>
          <a:p>
            <a:pPr lvl="3"/>
            <a:r>
              <a:rPr lang="zh-CN" smtClean="0">
                <a:sym typeface="Calibri" pitchFamily="34" charset="0"/>
              </a:rPr>
              <a:t>第四级</a:t>
            </a:r>
          </a:p>
          <a:p>
            <a:pPr lvl="4"/>
            <a:r>
              <a:rPr lang="zh-CN" smtClean="0">
                <a:sym typeface="Calibri" pitchFamily="34" charset="0"/>
              </a:rPr>
              <a:t>第五级</a:t>
            </a:r>
          </a:p>
        </p:txBody>
      </p:sp>
      <p:sp>
        <p:nvSpPr>
          <p:cNvPr id="4100" name="日期占位符 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356350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19745E03-5ABE-4191-A50E-F0547E3331E5}" type="datetime1">
              <a:rPr lang="zh-CN" altLang="en-US"/>
              <a:pPr>
                <a:defRPr/>
              </a:pPr>
              <a:t>2014/1/9</a:t>
            </a:fld>
            <a:endParaRPr lang="zh-CN" altLang="en-US" sz="1800"/>
          </a:p>
        </p:txBody>
      </p:sp>
      <p:sp>
        <p:nvSpPr>
          <p:cNvPr id="4101" name="页脚占位符 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356350"/>
            <a:ext cx="2895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898989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102" name="灯片编号占位符 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356350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D8263D46-6C17-40CA-88AA-FE3A46708D29}" type="slidenum">
              <a:rPr lang="zh-CN" altLang="en-US"/>
              <a:pPr>
                <a:defRPr/>
              </a:pPr>
              <a:t>‹#›</a:t>
            </a:fld>
            <a:endParaRPr lang="zh-CN" altLang="en-US" sz="180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992" r:id="rId1"/>
    <p:sldLayoutId id="2147484993" r:id="rId2"/>
    <p:sldLayoutId id="2147484994" r:id="rId3"/>
    <p:sldLayoutId id="2147484995" r:id="rId4"/>
    <p:sldLayoutId id="2147484996" r:id="rId5"/>
    <p:sldLayoutId id="2147484997" r:id="rId6"/>
    <p:sldLayoutId id="2147484998" r:id="rId7"/>
    <p:sldLayoutId id="2147484999" r:id="rId8"/>
    <p:sldLayoutId id="2147485000" r:id="rId9"/>
    <p:sldLayoutId id="2147485001" r:id="rId10"/>
    <p:sldLayoutId id="2147485002" r:id="rId11"/>
  </p:sldLayoutIdLst>
  <p:txStyles>
    <p:titleStyle>
      <a:lvl1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  <a:sym typeface="Calibri" pitchFamily="34" charset="0"/>
        </a:defRPr>
      </a:lvl1pPr>
      <a:lvl2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2pPr>
      <a:lvl3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3pPr>
      <a:lvl4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4pPr>
      <a:lvl5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5pPr>
      <a:lvl6pPr marL="13716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6pPr>
      <a:lvl7pPr marL="18288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7pPr>
      <a:lvl8pPr marL="22860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8pPr>
      <a:lvl9pPr marL="27432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Calibri" pitchFamily="34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>
          <a:solidFill>
            <a:schemeClr val="tx1"/>
          </a:solidFill>
          <a:latin typeface="+mn-lt"/>
          <a:ea typeface="+mn-ea"/>
          <a:sym typeface="Calibri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>
          <a:solidFill>
            <a:schemeClr val="tx1"/>
          </a:solidFill>
          <a:latin typeface="+mn-lt"/>
          <a:ea typeface="+mn-ea"/>
          <a:sym typeface="Calibri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/>
              <a:t>单击此处编辑母版标题样式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/>
              <a:t>单击此处编辑母版文本样式</a:t>
            </a:r>
          </a:p>
          <a:p>
            <a:pPr lvl="1"/>
            <a:r>
              <a:rPr lang="zh-CN" smtClean="0"/>
              <a:t>第二级</a:t>
            </a:r>
          </a:p>
          <a:p>
            <a:pPr lvl="2"/>
            <a:r>
              <a:rPr lang="zh-CN" smtClean="0"/>
              <a:t>第三级</a:t>
            </a:r>
          </a:p>
          <a:p>
            <a:pPr lvl="3"/>
            <a:r>
              <a:rPr lang="zh-CN" smtClean="0"/>
              <a:t>第四级</a:t>
            </a:r>
          </a:p>
          <a:p>
            <a:pPr lvl="4"/>
            <a:r>
              <a:rPr lang="zh-CN" smtClean="0"/>
              <a:t>第五级</a:t>
            </a:r>
          </a:p>
        </p:txBody>
      </p:sp>
      <p:sp>
        <p:nvSpPr>
          <p:cNvPr id="614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pitchFamily="34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14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pitchFamily="34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Arial" pitchFamily="34" charset="0"/>
              </a:defRPr>
            </a:lvl1pPr>
          </a:lstStyle>
          <a:p>
            <a:pPr>
              <a:defRPr/>
            </a:pPr>
            <a:fld id="{940A0853-9921-4B93-87AD-84B295857A0F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981" r:id="rId1"/>
    <p:sldLayoutId id="2147484982" r:id="rId2"/>
    <p:sldLayoutId id="2147484983" r:id="rId3"/>
    <p:sldLayoutId id="2147484984" r:id="rId4"/>
    <p:sldLayoutId id="2147484985" r:id="rId5"/>
    <p:sldLayoutId id="2147484986" r:id="rId6"/>
    <p:sldLayoutId id="2147484987" r:id="rId7"/>
    <p:sldLayoutId id="2147484988" r:id="rId8"/>
    <p:sldLayoutId id="2147484989" r:id="rId9"/>
    <p:sldLayoutId id="2147484990" r:id="rId10"/>
    <p:sldLayoutId id="214748499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.xml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microsoft.com/office/2007/relationships/diagramDrawing" Target="../diagrams/drawing2.xml"/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11" Type="http://schemas.openxmlformats.org/officeDocument/2006/relationships/diagramColors" Target="../diagrams/colors2.xml"/><Relationship Id="rId5" Type="http://schemas.openxmlformats.org/officeDocument/2006/relationships/diagramQuickStyle" Target="../diagrams/quickStyle1.xml"/><Relationship Id="rId10" Type="http://schemas.openxmlformats.org/officeDocument/2006/relationships/diagramQuickStyle" Target="../diagrams/quickStyle2.xml"/><Relationship Id="rId4" Type="http://schemas.openxmlformats.org/officeDocument/2006/relationships/diagramLayout" Target="../diagrams/layout1.xml"/><Relationship Id="rId9" Type="http://schemas.openxmlformats.org/officeDocument/2006/relationships/diagramLayout" Target="../diagrams/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9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9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2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9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9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9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9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标题 1"/>
          <p:cNvSpPr>
            <a:spLocks noChangeArrowheads="1"/>
          </p:cNvSpPr>
          <p:nvPr/>
        </p:nvSpPr>
        <p:spPr bwMode="auto">
          <a:xfrm>
            <a:off x="214313" y="6357938"/>
            <a:ext cx="2413000" cy="42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r>
              <a:rPr lang="en-US" altLang="zh-CN" sz="900" b="1" i="1">
                <a:solidFill>
                  <a:schemeClr val="bg1"/>
                </a:solidFill>
                <a:latin typeface="Calibri" pitchFamily="34" charset="0"/>
                <a:sym typeface="Calibri" pitchFamily="34" charset="0"/>
              </a:rPr>
              <a:t>Copyright </a:t>
            </a:r>
            <a:r>
              <a:rPr lang="en-US" altLang="zh-CN" sz="900" b="1" i="1">
                <a:solidFill>
                  <a:schemeClr val="bg1"/>
                </a:solidFill>
                <a:sym typeface="Calibri" pitchFamily="34" charset="0"/>
              </a:rPr>
              <a:t>©</a:t>
            </a:r>
            <a:r>
              <a:rPr lang="en-US" altLang="zh-CN" sz="900" b="1" i="1">
                <a:solidFill>
                  <a:schemeClr val="bg1"/>
                </a:solidFill>
                <a:latin typeface="Calibri" pitchFamily="34" charset="0"/>
                <a:sym typeface="Calibri" pitchFamily="34" charset="0"/>
              </a:rPr>
              <a:t> 2001-201</a:t>
            </a:r>
            <a:r>
              <a:rPr lang="zh-CN" altLang="en-US" sz="900" b="1" i="1">
                <a:solidFill>
                  <a:schemeClr val="bg1"/>
                </a:solidFill>
                <a:latin typeface="Calibri" pitchFamily="34" charset="0"/>
                <a:sym typeface="Calibri" pitchFamily="34" charset="0"/>
              </a:rPr>
              <a:t>3</a:t>
            </a:r>
            <a:r>
              <a:rPr lang="en-US" altLang="zh-CN" sz="900" b="1" i="1">
                <a:solidFill>
                  <a:schemeClr val="bg1"/>
                </a:solidFill>
                <a:latin typeface="Calibri" pitchFamily="34" charset="0"/>
                <a:sym typeface="Calibri" pitchFamily="34" charset="0"/>
              </a:rPr>
              <a:t> Anviz Global Inc. USA</a:t>
            </a:r>
            <a:endParaRPr lang="zh-CN" altLang="en-US" sz="1800"/>
          </a:p>
        </p:txBody>
      </p:sp>
      <p:sp>
        <p:nvSpPr>
          <p:cNvPr id="5" name="TextBox 3"/>
          <p:cNvSpPr>
            <a:spLocks noChangeArrowheads="1"/>
          </p:cNvSpPr>
          <p:nvPr/>
        </p:nvSpPr>
        <p:spPr bwMode="auto">
          <a:xfrm>
            <a:off x="395536" y="5072074"/>
            <a:ext cx="7105422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zh-CN" altLang="en-US" sz="1600" b="1" dirty="0">
                <a:solidFill>
                  <a:schemeClr val="bg1"/>
                </a:solidFill>
                <a:latin typeface="Segoe UI" pitchFamily="34" charset="0"/>
                <a:cs typeface="Tahoma" pitchFamily="34" charset="0"/>
                <a:sym typeface="Comic Sans MS" pitchFamily="66" charset="0"/>
              </a:rPr>
              <a:t>Anviz Online Training Lesson </a:t>
            </a:r>
            <a:r>
              <a:rPr lang="en-US" altLang="zh-CN" sz="1600" b="1" dirty="0" smtClean="0">
                <a:solidFill>
                  <a:schemeClr val="bg1"/>
                </a:solidFill>
                <a:latin typeface="Segoe UI" pitchFamily="34" charset="0"/>
                <a:cs typeface="Tahoma" pitchFamily="34" charset="0"/>
                <a:sym typeface="Comic Sans MS" pitchFamily="66" charset="0"/>
              </a:rPr>
              <a:t>11</a:t>
            </a:r>
            <a:r>
              <a:rPr lang="zh-CN" altLang="en-US" sz="1600" b="1" dirty="0" smtClean="0">
                <a:solidFill>
                  <a:schemeClr val="bg1"/>
                </a:solidFill>
                <a:latin typeface="Segoe UI" pitchFamily="34" charset="0"/>
                <a:cs typeface="Tahoma" pitchFamily="34" charset="0"/>
                <a:sym typeface="Comic Sans MS" pitchFamily="66" charset="0"/>
              </a:rPr>
              <a:t>：</a:t>
            </a:r>
            <a:r>
              <a:rPr lang="en-US" altLang="zh-CN" sz="2000" b="1" dirty="0">
                <a:solidFill>
                  <a:schemeClr val="bg1"/>
                </a:solidFill>
                <a:latin typeface="Segoe UI" pitchFamily="34" charset="0"/>
                <a:cs typeface="Tahoma" pitchFamily="34" charset="0"/>
                <a:sym typeface="Comic Sans MS" pitchFamily="66" charset="0"/>
              </a:rPr>
              <a:t> </a:t>
            </a:r>
            <a:r>
              <a:rPr lang="en-US" altLang="zh-CN" sz="2000" b="1" dirty="0" err="1">
                <a:solidFill>
                  <a:schemeClr val="bg1"/>
                </a:solidFill>
                <a:latin typeface="Segoe UI" pitchFamily="34" charset="0"/>
                <a:cs typeface="Tahoma" pitchFamily="34" charset="0"/>
                <a:sym typeface="Comic Sans MS" pitchFamily="66" charset="0"/>
              </a:rPr>
              <a:t>Anviz</a:t>
            </a:r>
            <a:r>
              <a:rPr lang="en-US" altLang="zh-CN" sz="2000" b="1" dirty="0">
                <a:solidFill>
                  <a:schemeClr val="bg1"/>
                </a:solidFill>
                <a:latin typeface="Segoe UI" pitchFamily="34" charset="0"/>
                <a:cs typeface="Tahoma" pitchFamily="34" charset="0"/>
                <a:sym typeface="Comic Sans MS" pitchFamily="66" charset="0"/>
              </a:rPr>
              <a:t> product remote access</a:t>
            </a:r>
            <a:endParaRPr lang="zh-CN" altLang="en-US" sz="2000" b="1" dirty="0">
              <a:solidFill>
                <a:schemeClr val="bg1"/>
              </a:solidFill>
              <a:latin typeface="Segoe UI" pitchFamily="34" charset="0"/>
              <a:cs typeface="Tahoma" pitchFamily="34" charset="0"/>
              <a:sym typeface="Comic Sans MS" pitchFamily="66" charset="0"/>
            </a:endParaRPr>
          </a:p>
        </p:txBody>
      </p:sp>
      <p:sp>
        <p:nvSpPr>
          <p:cNvPr id="6" name="Line 7"/>
          <p:cNvSpPr>
            <a:spLocks noChangeShapeType="1"/>
          </p:cNvSpPr>
          <p:nvPr/>
        </p:nvSpPr>
        <p:spPr bwMode="auto">
          <a:xfrm>
            <a:off x="611560" y="5472184"/>
            <a:ext cx="6430571" cy="30106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1547664" y="5572140"/>
            <a:ext cx="500066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dirty="0" smtClean="0">
                <a:solidFill>
                  <a:schemeClr val="bg1"/>
                </a:solidFill>
                <a:latin typeface="Segoe UI" pitchFamily="34" charset="0"/>
                <a:cs typeface="Tahoma" pitchFamily="34" charset="0"/>
                <a:sym typeface="Comic Sans MS" pitchFamily="66" charset="0"/>
              </a:rPr>
              <a:t>       Anviz  </a:t>
            </a:r>
            <a:r>
              <a:rPr lang="en-US" altLang="zh-CN" sz="1400" dirty="0" smtClean="0">
                <a:solidFill>
                  <a:schemeClr val="bg1"/>
                </a:solidFill>
                <a:latin typeface="Segoe UI" pitchFamily="34" charset="0"/>
                <a:cs typeface="Tahoma" pitchFamily="34" charset="0"/>
                <a:sym typeface="Comic Sans MS" pitchFamily="66" charset="0"/>
              </a:rPr>
              <a:t>International</a:t>
            </a:r>
            <a:r>
              <a:rPr lang="zh-CN" altLang="en-US" sz="1400" dirty="0" smtClean="0">
                <a:solidFill>
                  <a:schemeClr val="bg1"/>
                </a:solidFill>
                <a:latin typeface="Segoe UI" pitchFamily="34" charset="0"/>
                <a:cs typeface="Tahoma" pitchFamily="34" charset="0"/>
                <a:sym typeface="Comic Sans MS" pitchFamily="66" charset="0"/>
              </a:rPr>
              <a:t> Technical Support Team</a:t>
            </a:r>
            <a:endParaRPr lang="zh-CN" altLang="en-US" sz="1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91" name="Picture 7" descr="C:\Program Files\Microsoft Office\MEDIA\CAGCAT10\j0195812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8344" y="1052736"/>
            <a:ext cx="1239091" cy="12745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6" name="图示 5"/>
          <p:cNvGraphicFramePr/>
          <p:nvPr>
            <p:extLst>
              <p:ext uri="{D42A27DB-BD31-4B8C-83A1-F6EECF244321}">
                <p14:modId xmlns:p14="http://schemas.microsoft.com/office/powerpoint/2010/main" val="2092455295"/>
              </p:ext>
            </p:extLst>
          </p:nvPr>
        </p:nvGraphicFramePr>
        <p:xfrm>
          <a:off x="2771800" y="2753512"/>
          <a:ext cx="5740832" cy="39199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8" name="Text Box 5"/>
          <p:cNvSpPr>
            <a:spLocks noChangeArrowheads="1"/>
          </p:cNvSpPr>
          <p:nvPr/>
        </p:nvSpPr>
        <p:spPr bwMode="auto">
          <a:xfrm>
            <a:off x="5220072" y="369602"/>
            <a:ext cx="3923928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altLang="zh-CN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omic Sans MS" pitchFamily="66" charset="0"/>
              </a:rPr>
              <a:t>LAN</a:t>
            </a:r>
            <a:r>
              <a:rPr lang="en-US" altLang="zh-CN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  <a:sym typeface="Comic Sans MS" pitchFamily="66" charset="0"/>
              </a:rPr>
              <a:t>  WAN GPRS WIFI</a:t>
            </a:r>
            <a:endParaRPr lang="zh-CN" altLang="en-US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  <a:sym typeface="Comic Sans MS" pitchFamily="66" charset="0"/>
            </a:endParaRPr>
          </a:p>
        </p:txBody>
      </p:sp>
      <p:graphicFrame>
        <p:nvGraphicFramePr>
          <p:cNvPr id="2" name="图示 1"/>
          <p:cNvGraphicFramePr/>
          <p:nvPr>
            <p:extLst>
              <p:ext uri="{D42A27DB-BD31-4B8C-83A1-F6EECF244321}">
                <p14:modId xmlns:p14="http://schemas.microsoft.com/office/powerpoint/2010/main" val="3624112801"/>
              </p:ext>
            </p:extLst>
          </p:nvPr>
        </p:nvGraphicFramePr>
        <p:xfrm>
          <a:off x="-1548680" y="1196752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3" name="右箭头 2"/>
          <p:cNvSpPr/>
          <p:nvPr/>
        </p:nvSpPr>
        <p:spPr>
          <a:xfrm>
            <a:off x="2267744" y="4581128"/>
            <a:ext cx="1368152" cy="484632"/>
          </a:xfrm>
          <a:prstGeom prst="rightArrow">
            <a:avLst/>
          </a:prstGeom>
          <a:gradFill flip="none" rotWithShape="1">
            <a:gsLst>
              <a:gs pos="0">
                <a:srgbClr val="00B050">
                  <a:tint val="66000"/>
                  <a:satMod val="160000"/>
                </a:srgbClr>
              </a:gs>
              <a:gs pos="50000">
                <a:srgbClr val="00B050">
                  <a:tint val="44500"/>
                  <a:satMod val="160000"/>
                </a:srgbClr>
              </a:gs>
              <a:gs pos="100000">
                <a:srgbClr val="00B05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597556" y="2564904"/>
            <a:ext cx="230999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Server mode</a:t>
            </a:r>
            <a:endParaRPr lang="zh-CN" altLang="en-US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9912" y="1672007"/>
            <a:ext cx="4620270" cy="2495122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251520" y="1050624"/>
            <a:ext cx="8388424" cy="6586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66700" algn="just">
              <a:lnSpc>
                <a:spcPct val="115000"/>
              </a:lnSpc>
              <a:spcAft>
                <a:spcPts val="0"/>
              </a:spcAft>
            </a:pPr>
            <a:r>
              <a:rPr lang="en-US" altLang="zh-CN" sz="1600" kern="100" dirty="0">
                <a:latin typeface="Calibri" panose="020F0502020204030204" pitchFamily="34" charset="0"/>
                <a:cs typeface="Calibri" panose="020F0502020204030204" pitchFamily="34" charset="0"/>
              </a:rPr>
              <a:t>This solution helps the program one computer in a place control several terminals in </a:t>
            </a:r>
            <a:r>
              <a:rPr lang="en-US" altLang="zh-CN" sz="1600" kern="100" dirty="0" smtClean="0">
                <a:latin typeface="Calibri" panose="020F0502020204030204" pitchFamily="34" charset="0"/>
                <a:cs typeface="Calibri" panose="020F0502020204030204" pitchFamily="34" charset="0"/>
              </a:rPr>
              <a:t>same place(same network in router or switch).</a:t>
            </a:r>
            <a:endParaRPr lang="zh-CN" altLang="zh-CN" sz="1600" kern="1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597556" y="4340156"/>
            <a:ext cx="7927721" cy="15081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en-US" altLang="zh-CN" sz="1600" kern="100" dirty="0">
                <a:latin typeface="Calibri" panose="020F0502020204030204" pitchFamily="34" charset="0"/>
                <a:cs typeface="Calibri" panose="020F0502020204030204" pitchFamily="34" charset="0"/>
              </a:rPr>
              <a:t>For example set in the terminal </a:t>
            </a:r>
            <a:r>
              <a:rPr lang="en-US" altLang="zh-CN" sz="1600" kern="100" dirty="0" smtClean="0">
                <a:latin typeface="Calibri" panose="020F0502020204030204" pitchFamily="34" charset="0"/>
                <a:cs typeface="Calibri" panose="020F0502020204030204" pitchFamily="34" charset="0"/>
              </a:rPr>
              <a:t>VF30, menu</a:t>
            </a:r>
            <a:r>
              <a:rPr lang="zh-CN" altLang="zh-CN" sz="1600" kern="100" dirty="0">
                <a:latin typeface="Calibri" panose="020F0502020204030204" pitchFamily="34" charset="0"/>
                <a:cs typeface="Calibri" panose="020F0502020204030204" pitchFamily="34" charset="0"/>
              </a:rPr>
              <a:t>→</a:t>
            </a:r>
            <a:r>
              <a:rPr lang="en-US" altLang="zh-CN" sz="1600" kern="100" dirty="0">
                <a:latin typeface="Calibri" panose="020F0502020204030204" pitchFamily="34" charset="0"/>
                <a:cs typeface="Calibri" panose="020F0502020204030204" pitchFamily="34" charset="0"/>
              </a:rPr>
              <a:t>setup</a:t>
            </a:r>
            <a:r>
              <a:rPr lang="zh-CN" altLang="zh-CN" sz="1600" kern="100" dirty="0">
                <a:latin typeface="Calibri" panose="020F0502020204030204" pitchFamily="34" charset="0"/>
                <a:cs typeface="Calibri" panose="020F0502020204030204" pitchFamily="34" charset="0"/>
              </a:rPr>
              <a:t>→</a:t>
            </a:r>
            <a:r>
              <a:rPr lang="en-US" altLang="zh-CN" sz="1600" kern="100" dirty="0">
                <a:latin typeface="Calibri" panose="020F0502020204030204" pitchFamily="34" charset="0"/>
                <a:cs typeface="Calibri" panose="020F0502020204030204" pitchFamily="34" charset="0"/>
              </a:rPr>
              <a:t>system</a:t>
            </a:r>
            <a:r>
              <a:rPr lang="zh-CN" altLang="zh-CN" sz="1600" kern="100" dirty="0">
                <a:latin typeface="Calibri" panose="020F0502020204030204" pitchFamily="34" charset="0"/>
                <a:cs typeface="Calibri" panose="020F0502020204030204" pitchFamily="34" charset="0"/>
              </a:rPr>
              <a:t>→</a:t>
            </a:r>
            <a:r>
              <a:rPr lang="en-US" altLang="zh-CN" sz="1600" kern="100" dirty="0">
                <a:latin typeface="Calibri" panose="020F0502020204030204" pitchFamily="34" charset="0"/>
                <a:cs typeface="Calibri" panose="020F0502020204030204" pitchFamily="34" charset="0"/>
              </a:rPr>
              <a:t>net:</a:t>
            </a:r>
            <a:endParaRPr lang="zh-CN" altLang="zh-CN" sz="1600" kern="1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en-US" altLang="zh-CN" sz="1600" kern="1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IP </a:t>
            </a:r>
            <a:r>
              <a:rPr lang="en-US" altLang="zh-CN" sz="1600" kern="100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address:192.168.0.55 </a:t>
            </a:r>
            <a:r>
              <a:rPr lang="en-US" altLang="zh-CN" sz="1600" kern="100" dirty="0" smtClean="0"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en-US" altLang="zh-CN" sz="1600" kern="100" dirty="0" smtClean="0">
                <a:latin typeface="Calibri" panose="020F0502020204030204" pitchFamily="34" charset="0"/>
                <a:cs typeface="Calibri" panose="020F0502020204030204" pitchFamily="34" charset="0"/>
              </a:rPr>
              <a:t>in the same IP segment with pc) </a:t>
            </a:r>
            <a:endParaRPr lang="zh-CN" altLang="zh-CN" sz="1600" kern="1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en-US" altLang="zh-CN" sz="1600" kern="100" dirty="0">
                <a:latin typeface="Calibri" panose="020F0502020204030204" pitchFamily="34" charset="0"/>
                <a:cs typeface="Calibri" panose="020F0502020204030204" pitchFamily="34" charset="0"/>
              </a:rPr>
              <a:t>Subnet </a:t>
            </a:r>
            <a:r>
              <a:rPr lang="en-US" altLang="zh-CN" sz="1600" kern="100" dirty="0" smtClean="0">
                <a:latin typeface="Calibri" panose="020F0502020204030204" pitchFamily="34" charset="0"/>
                <a:cs typeface="Calibri" panose="020F0502020204030204" pitchFamily="34" charset="0"/>
              </a:rPr>
              <a:t>mask:255.255.255.0(same with pc)</a:t>
            </a:r>
            <a:endParaRPr lang="zh-CN" altLang="zh-CN" sz="1600" kern="1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en-US" altLang="zh-CN" sz="1600" kern="100" dirty="0">
                <a:latin typeface="Calibri" panose="020F0502020204030204" pitchFamily="34" charset="0"/>
                <a:cs typeface="Calibri" panose="020F0502020204030204" pitchFamily="34" charset="0"/>
              </a:rPr>
              <a:t>MAC address: </a:t>
            </a:r>
            <a:r>
              <a:rPr lang="en-US" altLang="zh-CN" sz="1600" kern="100" dirty="0" smtClean="0">
                <a:latin typeface="Calibri" panose="020F0502020204030204" pitchFamily="34" charset="0"/>
                <a:cs typeface="Calibri" panose="020F0502020204030204" pitchFamily="34" charset="0"/>
              </a:rPr>
              <a:t>default            Server IP: Random</a:t>
            </a:r>
            <a:endParaRPr lang="zh-CN" altLang="zh-CN" sz="1600" kern="1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en-US" altLang="zh-CN" sz="1600" kern="100" dirty="0" smtClean="0">
                <a:latin typeface="Calibri" panose="020F0502020204030204" pitchFamily="34" charset="0"/>
                <a:cs typeface="Calibri" panose="020F0502020204030204" pitchFamily="34" charset="0"/>
              </a:rPr>
              <a:t>Gateway IP:192.168.0.1(same with pc)</a:t>
            </a:r>
            <a:endParaRPr lang="zh-CN" altLang="zh-CN" sz="1600" kern="1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601677" y="5877272"/>
            <a:ext cx="621048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 smtClean="0">
                <a:latin typeface="Calibri" panose="020F0502020204030204" pitchFamily="34" charset="0"/>
                <a:cs typeface="Calibri" panose="020F0502020204030204" pitchFamily="34" charset="0"/>
              </a:rPr>
              <a:t>If you want to connect several terminals , you just need to modify the IP </a:t>
            </a:r>
          </a:p>
          <a:p>
            <a:r>
              <a:rPr lang="en-US" altLang="zh-CN" sz="1600" dirty="0" smtClean="0">
                <a:latin typeface="Calibri" panose="020F0502020204030204" pitchFamily="34" charset="0"/>
                <a:cs typeface="Calibri" panose="020F0502020204030204" pitchFamily="34" charset="0"/>
              </a:rPr>
              <a:t>address in software one by one</a:t>
            </a:r>
            <a:endParaRPr lang="zh-CN" altLang="en-US" sz="1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圆角矩形 28"/>
          <p:cNvSpPr>
            <a:spLocks noChangeArrowheads="1"/>
          </p:cNvSpPr>
          <p:nvPr/>
        </p:nvSpPr>
        <p:spPr bwMode="auto">
          <a:xfrm>
            <a:off x="3635896" y="1527605"/>
            <a:ext cx="4896544" cy="2765491"/>
          </a:xfrm>
          <a:prstGeom prst="roundRect">
            <a:avLst>
              <a:gd name="adj" fmla="val 16667"/>
            </a:avLst>
          </a:prstGeom>
          <a:noFill/>
          <a:ln w="19050">
            <a:solidFill>
              <a:srgbClr val="0070C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2" name="Text Box 5"/>
          <p:cNvSpPr>
            <a:spLocks noChangeArrowheads="1"/>
          </p:cNvSpPr>
          <p:nvPr/>
        </p:nvSpPr>
        <p:spPr bwMode="auto">
          <a:xfrm>
            <a:off x="5220072" y="369602"/>
            <a:ext cx="3923928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altLang="zh-CN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omic Sans MS" pitchFamily="66" charset="0"/>
              </a:rPr>
              <a:t>LAN</a:t>
            </a:r>
            <a:r>
              <a:rPr lang="en-US" altLang="zh-CN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  <a:sym typeface="Comic Sans MS" pitchFamily="66" charset="0"/>
              </a:rPr>
              <a:t>  WAN GPRS WIFI</a:t>
            </a:r>
            <a:endParaRPr lang="zh-CN" altLang="en-US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  <a:sym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28057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Box 5"/>
          <p:cNvSpPr>
            <a:spLocks noChangeArrowheads="1"/>
          </p:cNvSpPr>
          <p:nvPr/>
        </p:nvSpPr>
        <p:spPr bwMode="auto">
          <a:xfrm>
            <a:off x="5220072" y="369602"/>
            <a:ext cx="3923928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altLang="zh-CN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omic Sans MS" pitchFamily="66" charset="0"/>
              </a:rPr>
              <a:t>LAN</a:t>
            </a:r>
            <a:r>
              <a:rPr lang="en-US" altLang="zh-CN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  <a:sym typeface="Comic Sans MS" pitchFamily="66" charset="0"/>
              </a:rPr>
              <a:t>  WAN GPRS WIFI</a:t>
            </a:r>
            <a:endParaRPr lang="zh-CN" altLang="en-US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  <a:sym typeface="Comic Sans MS" pitchFamily="66" charset="0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5896" y="1212019"/>
            <a:ext cx="4591691" cy="252028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899592" y="1887384"/>
            <a:ext cx="220547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Client mode</a:t>
            </a:r>
            <a:endParaRPr lang="zh-CN" altLang="en-US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683568" y="3861048"/>
            <a:ext cx="8928992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1600" kern="1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IP </a:t>
            </a:r>
            <a:r>
              <a:rPr lang="en-US" altLang="zh-CN" sz="1600" kern="100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address:192.168.0.55 </a:t>
            </a:r>
            <a:r>
              <a:rPr lang="en-US" altLang="zh-CN" sz="1600" kern="100" dirty="0" smtClean="0">
                <a:latin typeface="Calibri" panose="020F0502020204030204" pitchFamily="34" charset="0"/>
                <a:cs typeface="Calibri" panose="020F0502020204030204" pitchFamily="34" charset="0"/>
              </a:rPr>
              <a:t>(distributed by router)</a:t>
            </a:r>
            <a:endParaRPr lang="zh-CN" altLang="zh-CN" sz="1600" kern="1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1600" kern="100" dirty="0">
                <a:latin typeface="Calibri" panose="020F0502020204030204" pitchFamily="34" charset="0"/>
                <a:cs typeface="Calibri" panose="020F0502020204030204" pitchFamily="34" charset="0"/>
              </a:rPr>
              <a:t>Subnet </a:t>
            </a:r>
            <a:r>
              <a:rPr lang="en-US" altLang="zh-CN" sz="1600" kern="100" dirty="0" smtClean="0">
                <a:latin typeface="Calibri" panose="020F0502020204030204" pitchFamily="34" charset="0"/>
                <a:cs typeface="Calibri" panose="020F0502020204030204" pitchFamily="34" charset="0"/>
              </a:rPr>
              <a:t>mask:255.255.255.0 </a:t>
            </a:r>
            <a:r>
              <a:rPr lang="en-US" altLang="zh-CN" sz="1600" kern="100" dirty="0">
                <a:latin typeface="Calibri" panose="020F0502020204030204" pitchFamily="34" charset="0"/>
                <a:cs typeface="Calibri" panose="020F0502020204030204" pitchFamily="34" charset="0"/>
              </a:rPr>
              <a:t>(same with pc)</a:t>
            </a:r>
            <a:endParaRPr lang="zh-CN" altLang="zh-CN" sz="1600" kern="1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1600" kern="100" dirty="0" smtClean="0">
                <a:latin typeface="Calibri" panose="020F0502020204030204" pitchFamily="34" charset="0"/>
                <a:cs typeface="Calibri" panose="020F0502020204030204" pitchFamily="34" charset="0"/>
              </a:rPr>
              <a:t>MAC </a:t>
            </a:r>
            <a:r>
              <a:rPr lang="en-US" altLang="zh-CN" sz="1600" kern="100" dirty="0">
                <a:latin typeface="Calibri" panose="020F0502020204030204" pitchFamily="34" charset="0"/>
                <a:cs typeface="Calibri" panose="020F0502020204030204" pitchFamily="34" charset="0"/>
              </a:rPr>
              <a:t>address: </a:t>
            </a:r>
            <a:r>
              <a:rPr lang="en-US" altLang="zh-CN" sz="1600" kern="100" dirty="0" smtClean="0">
                <a:latin typeface="Calibri" panose="020F0502020204030204" pitchFamily="34" charset="0"/>
                <a:cs typeface="Calibri" panose="020F0502020204030204" pitchFamily="34" charset="0"/>
              </a:rPr>
              <a:t>default </a:t>
            </a:r>
            <a:endParaRPr lang="en-US" altLang="zh-CN" sz="1600" kern="1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1600" kern="100" dirty="0" smtClean="0">
                <a:latin typeface="Calibri" panose="020F0502020204030204" pitchFamily="34" charset="0"/>
                <a:cs typeface="Calibri" panose="020F0502020204030204" pitchFamily="34" charset="0"/>
              </a:rPr>
              <a:t>Gateway IP:192.168.0.1 </a:t>
            </a:r>
            <a:r>
              <a:rPr lang="en-US" altLang="zh-CN" sz="1600" kern="100" dirty="0">
                <a:latin typeface="Calibri" panose="020F0502020204030204" pitchFamily="34" charset="0"/>
                <a:cs typeface="Calibri" panose="020F0502020204030204" pitchFamily="34" charset="0"/>
              </a:rPr>
              <a:t>(same with </a:t>
            </a:r>
            <a:r>
              <a:rPr lang="en-US" altLang="zh-CN" sz="1600" kern="100" dirty="0" smtClean="0">
                <a:latin typeface="Calibri" panose="020F0502020204030204" pitchFamily="34" charset="0"/>
                <a:cs typeface="Calibri" panose="020F0502020204030204" pitchFamily="34" charset="0"/>
              </a:rPr>
              <a:t>pc)</a:t>
            </a:r>
            <a:endParaRPr lang="zh-CN" altLang="zh-CN" sz="1600" kern="1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1600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Server IP: PC IP address</a:t>
            </a:r>
          </a:p>
          <a:p>
            <a:pPr>
              <a:lnSpc>
                <a:spcPct val="150000"/>
              </a:lnSpc>
            </a:pPr>
            <a:r>
              <a:rPr lang="en-US" altLang="zh-CN" sz="16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Server </a:t>
            </a:r>
            <a:r>
              <a:rPr lang="en-US" altLang="zh-CN" sz="1600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port:5010 </a:t>
            </a:r>
            <a:r>
              <a:rPr lang="en-US" altLang="zh-CN" sz="1600" dirty="0" smtClean="0">
                <a:latin typeface="Calibri" panose="020F0502020204030204" pitchFamily="34" charset="0"/>
                <a:cs typeface="Calibri" panose="020F0502020204030204" pitchFamily="34" charset="0"/>
              </a:rPr>
              <a:t>(you have forwarded to the pc)</a:t>
            </a:r>
            <a:endParaRPr lang="zh-CN" altLang="zh-CN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zh-CN" altLang="en-US" sz="1600" dirty="0"/>
          </a:p>
        </p:txBody>
      </p:sp>
      <p:sp>
        <p:nvSpPr>
          <p:cNvPr id="8" name="圆角矩形 7"/>
          <p:cNvSpPr>
            <a:spLocks noChangeArrowheads="1"/>
          </p:cNvSpPr>
          <p:nvPr/>
        </p:nvSpPr>
        <p:spPr bwMode="auto">
          <a:xfrm>
            <a:off x="3491880" y="1052736"/>
            <a:ext cx="4824536" cy="2808312"/>
          </a:xfrm>
          <a:prstGeom prst="roundRect">
            <a:avLst>
              <a:gd name="adj" fmla="val 16667"/>
            </a:avLst>
          </a:prstGeom>
          <a:noFill/>
          <a:ln w="19050">
            <a:solidFill>
              <a:srgbClr val="0070C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sz="32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sz="32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sz="32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sz="32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圆角矩形 28"/>
          <p:cNvSpPr>
            <a:spLocks noChangeArrowheads="1"/>
          </p:cNvSpPr>
          <p:nvPr/>
        </p:nvSpPr>
        <p:spPr bwMode="auto">
          <a:xfrm>
            <a:off x="107504" y="1052736"/>
            <a:ext cx="8928992" cy="5688631"/>
          </a:xfrm>
          <a:prstGeom prst="roundRect">
            <a:avLst>
              <a:gd name="adj" fmla="val 16667"/>
            </a:avLst>
          </a:prstGeom>
          <a:noFill/>
          <a:ln w="19050">
            <a:solidFill>
              <a:srgbClr val="0070C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6" name="Text Box 5"/>
          <p:cNvSpPr>
            <a:spLocks noChangeArrowheads="1"/>
          </p:cNvSpPr>
          <p:nvPr/>
        </p:nvSpPr>
        <p:spPr bwMode="auto">
          <a:xfrm>
            <a:off x="5364088" y="369602"/>
            <a:ext cx="377991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altLang="zh-CN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  <a:sym typeface="Comic Sans MS" pitchFamily="66" charset="0"/>
              </a:rPr>
              <a:t>LAN  </a:t>
            </a:r>
            <a:r>
              <a:rPr lang="en-US" altLang="zh-CN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omic Sans MS" pitchFamily="66" charset="0"/>
              </a:rPr>
              <a:t>WAN</a:t>
            </a:r>
            <a:r>
              <a:rPr lang="en-US" altLang="zh-CN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  <a:sym typeface="Comic Sans MS" pitchFamily="66" charset="0"/>
              </a:rPr>
              <a:t> GPRS WIFI</a:t>
            </a:r>
            <a:endParaRPr lang="zh-CN" altLang="en-US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  <a:sym typeface="Comic Sans MS" pitchFamily="66" charset="0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387" y="1287201"/>
            <a:ext cx="8277225" cy="52197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251520" y="1196752"/>
            <a:ext cx="8568952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0"/>
              </a:spcAft>
            </a:pPr>
            <a:r>
              <a:rPr lang="en-US" altLang="zh-CN" kern="1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Solution for remote communication</a:t>
            </a:r>
            <a:endParaRPr lang="zh-CN" altLang="zh-CN" kern="100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indent="266700"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1600" kern="100" dirty="0">
                <a:latin typeface="Calibri" panose="020F0502020204030204" pitchFamily="34" charset="0"/>
                <a:cs typeface="Calibri" panose="020F0502020204030204" pitchFamily="34" charset="0"/>
              </a:rPr>
              <a:t>This solution helps the program one computer in a place control several terminals in different place.</a:t>
            </a:r>
            <a:endParaRPr lang="zh-CN" altLang="zh-CN" sz="1600" kern="1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1600" kern="100" dirty="0" smtClean="0">
                <a:latin typeface="Calibri" panose="020F0502020204030204" pitchFamily="34" charset="0"/>
                <a:cs typeface="Calibri" panose="020F0502020204030204" pitchFamily="34" charset="0"/>
              </a:rPr>
              <a:t>1. Please </a:t>
            </a:r>
            <a:r>
              <a:rPr lang="en-US" altLang="zh-CN" sz="1600" kern="100" dirty="0">
                <a:latin typeface="Calibri" panose="020F0502020204030204" pitchFamily="34" charset="0"/>
                <a:cs typeface="Calibri" panose="020F0502020204030204" pitchFamily="34" charset="0"/>
              </a:rPr>
              <a:t>select </a:t>
            </a:r>
            <a:r>
              <a:rPr lang="en-US" altLang="zh-CN" sz="1600" kern="1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client mode </a:t>
            </a:r>
            <a:r>
              <a:rPr lang="en-US" altLang="zh-CN" sz="1600" kern="100" dirty="0">
                <a:latin typeface="Calibri" panose="020F0502020204030204" pitchFamily="34" charset="0"/>
                <a:cs typeface="Calibri" panose="020F0502020204030204" pitchFamily="34" charset="0"/>
              </a:rPr>
              <a:t>as the TCP/IP communication method. It will provide a easy and steady communication. </a:t>
            </a:r>
            <a:r>
              <a:rPr lang="en-US" altLang="zh-CN" sz="1600" kern="100" dirty="0" smtClean="0">
                <a:latin typeface="Calibri" panose="020F0502020204030204" pitchFamily="34" charset="0"/>
                <a:cs typeface="Calibri" panose="020F0502020204030204" pitchFamily="34" charset="0"/>
              </a:rPr>
              <a:t>    </a:t>
            </a: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1600" kern="100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All settings are in Net option.</a:t>
            </a: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endParaRPr lang="zh-CN" altLang="zh-CN" sz="1600" kern="1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 algn="just">
              <a:lnSpc>
                <a:spcPct val="15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altLang="zh-CN" sz="1600" kern="100" dirty="0">
                <a:latin typeface="Calibri" panose="020F0502020204030204" pitchFamily="34" charset="0"/>
                <a:cs typeface="Calibri" panose="020F0502020204030204" pitchFamily="34" charset="0"/>
              </a:rPr>
              <a:t>IP </a:t>
            </a:r>
            <a:r>
              <a:rPr lang="en-US" altLang="zh-CN" sz="1600" kern="100" dirty="0" smtClean="0">
                <a:latin typeface="Calibri" panose="020F0502020204030204" pitchFamily="34" charset="0"/>
                <a:cs typeface="Calibri" panose="020F0502020204030204" pitchFamily="34" charset="0"/>
              </a:rPr>
              <a:t>address</a:t>
            </a:r>
            <a:r>
              <a:rPr lang="en-US" altLang="zh-CN" sz="1600" kern="100" dirty="0" smtClean="0"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  <a:r>
              <a:rPr lang="en-US" altLang="zh-CN" sz="1600" kern="100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192.168.0.55 </a:t>
            </a:r>
            <a:r>
              <a:rPr lang="en-US" altLang="zh-CN" sz="1600" kern="100" dirty="0" smtClean="0">
                <a:latin typeface="Calibri" panose="020F0502020204030204" pitchFamily="34" charset="0"/>
                <a:cs typeface="Calibri" panose="020F0502020204030204" pitchFamily="34" charset="0"/>
              </a:rPr>
              <a:t>(device</a:t>
            </a:r>
            <a:r>
              <a:rPr lang="en-US" altLang="zh-CN" sz="1600" kern="100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zh-CN" sz="1600" kern="100" dirty="0" smtClean="0">
                <a:latin typeface="Calibri" panose="020F0502020204030204" pitchFamily="34" charset="0"/>
                <a:cs typeface="Calibri" panose="020F0502020204030204" pitchFamily="34" charset="0"/>
              </a:rPr>
              <a:t>IP address) </a:t>
            </a:r>
          </a:p>
          <a:p>
            <a:pPr marL="285750" indent="-285750" algn="just">
              <a:lnSpc>
                <a:spcPct val="15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altLang="zh-CN" sz="1600" kern="100" dirty="0" smtClean="0">
                <a:latin typeface="Calibri" panose="020F0502020204030204" pitchFamily="34" charset="0"/>
                <a:cs typeface="Calibri" panose="020F0502020204030204" pitchFamily="34" charset="0"/>
              </a:rPr>
              <a:t>Subnet mask</a:t>
            </a:r>
            <a:r>
              <a:rPr lang="en-US" altLang="zh-CN" sz="1600" kern="100" dirty="0" smtClean="0">
                <a:latin typeface="Calibri" panose="020F0502020204030204" pitchFamily="34" charset="0"/>
                <a:cs typeface="Calibri" panose="020F0502020204030204" pitchFamily="34" charset="0"/>
              </a:rPr>
              <a:t>: 255.255.255.0 (same </a:t>
            </a:r>
            <a:r>
              <a:rPr lang="en-US" altLang="zh-CN" sz="1600" kern="100" dirty="0" smtClean="0">
                <a:latin typeface="Calibri" panose="020F0502020204030204" pitchFamily="34" charset="0"/>
                <a:cs typeface="Calibri" panose="020F0502020204030204" pitchFamily="34" charset="0"/>
              </a:rPr>
              <a:t>with pc)              MAC </a:t>
            </a:r>
            <a:r>
              <a:rPr lang="en-US" altLang="zh-CN" sz="1600" kern="100" dirty="0">
                <a:latin typeface="Calibri" panose="020F0502020204030204" pitchFamily="34" charset="0"/>
                <a:cs typeface="Calibri" panose="020F0502020204030204" pitchFamily="34" charset="0"/>
              </a:rPr>
              <a:t>address: </a:t>
            </a:r>
            <a:r>
              <a:rPr lang="en-US" altLang="zh-CN" sz="1600" kern="100" dirty="0" smtClean="0">
                <a:latin typeface="Calibri" panose="020F0502020204030204" pitchFamily="34" charset="0"/>
                <a:cs typeface="Calibri" panose="020F0502020204030204" pitchFamily="34" charset="0"/>
              </a:rPr>
              <a:t>default</a:t>
            </a:r>
          </a:p>
          <a:p>
            <a:pPr marL="285750" indent="-285750" algn="just">
              <a:lnSpc>
                <a:spcPct val="15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altLang="zh-CN" sz="1600" kern="100" dirty="0" smtClean="0">
                <a:latin typeface="Calibri" panose="020F0502020204030204" pitchFamily="34" charset="0"/>
                <a:cs typeface="Calibri" panose="020F0502020204030204" pitchFamily="34" charset="0"/>
              </a:rPr>
              <a:t>Gateway IP</a:t>
            </a:r>
            <a:r>
              <a:rPr lang="en-US" altLang="zh-CN" sz="1600" kern="100" dirty="0" smtClean="0">
                <a:latin typeface="Calibri" panose="020F0502020204030204" pitchFamily="34" charset="0"/>
                <a:cs typeface="Calibri" panose="020F0502020204030204" pitchFamily="34" charset="0"/>
              </a:rPr>
              <a:t>: 192.168.0.1 (the </a:t>
            </a:r>
            <a:r>
              <a:rPr lang="en-US" altLang="zh-CN" sz="1600" kern="100" dirty="0" smtClean="0">
                <a:latin typeface="Calibri" panose="020F0502020204030204" pitchFamily="34" charset="0"/>
                <a:cs typeface="Calibri" panose="020F0502020204030204" pitchFamily="34" charset="0"/>
              </a:rPr>
              <a:t>router IP)</a:t>
            </a:r>
            <a:endParaRPr lang="zh-CN" altLang="zh-CN" sz="1600" kern="1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 algn="just">
              <a:lnSpc>
                <a:spcPct val="15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altLang="zh-CN" sz="1600" kern="100" dirty="0">
                <a:latin typeface="Calibri" panose="020F0502020204030204" pitchFamily="34" charset="0"/>
                <a:cs typeface="Calibri" panose="020F0502020204030204" pitchFamily="34" charset="0"/>
              </a:rPr>
              <a:t>Server IP: </a:t>
            </a:r>
            <a:r>
              <a:rPr lang="en-US" altLang="zh-CN" sz="1600" kern="1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Public IP of the </a:t>
            </a:r>
            <a:r>
              <a:rPr lang="en-US" altLang="zh-CN" sz="1600" kern="100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switch, </a:t>
            </a:r>
            <a:r>
              <a:rPr lang="en-US" altLang="zh-CN" sz="1600" kern="100" dirty="0">
                <a:latin typeface="Calibri" panose="020F0502020204030204" pitchFamily="34" charset="0"/>
                <a:cs typeface="Calibri" panose="020F0502020204030204" pitchFamily="34" charset="0"/>
              </a:rPr>
              <a:t>in which the computer with attendance software. </a:t>
            </a:r>
            <a:endParaRPr lang="en-US" altLang="zh-CN" sz="1600" kern="1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742950" lvl="1" indent="-285750" algn="just">
              <a:lnSpc>
                <a:spcPct val="15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altLang="zh-CN" sz="1600" kern="100" dirty="0" smtClean="0">
                <a:latin typeface="Calibri" panose="020F0502020204030204" pitchFamily="34" charset="0"/>
                <a:cs typeface="Calibri" panose="020F0502020204030204" pitchFamily="34" charset="0"/>
              </a:rPr>
              <a:t>For </a:t>
            </a:r>
            <a:r>
              <a:rPr lang="en-US" altLang="zh-CN" sz="1600" kern="100" dirty="0">
                <a:latin typeface="Calibri" panose="020F0502020204030204" pitchFamily="34" charset="0"/>
                <a:cs typeface="Calibri" panose="020F0502020204030204" pitchFamily="34" charset="0"/>
              </a:rPr>
              <a:t>example </a:t>
            </a:r>
            <a:r>
              <a:rPr lang="en-US" altLang="zh-CN" sz="1600" kern="100" dirty="0" smtClean="0">
                <a:latin typeface="Calibri" panose="020F0502020204030204" pitchFamily="34" charset="0"/>
                <a:cs typeface="Calibri" panose="020F0502020204030204" pitchFamily="34" charset="0"/>
              </a:rPr>
              <a:t>203.81.224.229 (</a:t>
            </a:r>
            <a:r>
              <a:rPr lang="en-US" altLang="zh-CN" sz="1600" kern="100" dirty="0" smtClean="0">
                <a:latin typeface="Calibri" panose="020F0502020204030204" pitchFamily="34" charset="0"/>
                <a:cs typeface="Calibri" panose="020F0502020204030204" pitchFamily="34" charset="0"/>
              </a:rPr>
              <a:t>The controlling part in head office)</a:t>
            </a:r>
            <a:endParaRPr lang="zh-CN" altLang="zh-CN" sz="1600" kern="1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ext Box 5"/>
          <p:cNvSpPr>
            <a:spLocks noChangeArrowheads="1"/>
          </p:cNvSpPr>
          <p:nvPr/>
        </p:nvSpPr>
        <p:spPr bwMode="auto">
          <a:xfrm>
            <a:off x="5364088" y="369602"/>
            <a:ext cx="377991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altLang="zh-CN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  <a:sym typeface="Comic Sans MS" pitchFamily="66" charset="0"/>
              </a:rPr>
              <a:t>LAN  </a:t>
            </a:r>
            <a:r>
              <a:rPr lang="en-US" altLang="zh-CN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omic Sans MS" pitchFamily="66" charset="0"/>
              </a:rPr>
              <a:t>WAN</a:t>
            </a:r>
            <a:r>
              <a:rPr lang="en-US" altLang="zh-CN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  <a:sym typeface="Comic Sans MS" pitchFamily="66" charset="0"/>
              </a:rPr>
              <a:t> GPRS WIFI</a:t>
            </a:r>
            <a:endParaRPr lang="zh-CN" altLang="en-US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  <a:sym typeface="Comic Sans MS" pitchFamily="66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6000">
        <p15:prstTrans prst="curtains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5"/>
          <p:cNvSpPr>
            <a:spLocks noChangeArrowheads="1"/>
          </p:cNvSpPr>
          <p:nvPr/>
        </p:nvSpPr>
        <p:spPr bwMode="auto">
          <a:xfrm>
            <a:off x="5364088" y="369602"/>
            <a:ext cx="377991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altLang="zh-CN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  <a:sym typeface="Comic Sans MS" pitchFamily="66" charset="0"/>
              </a:rPr>
              <a:t>LAN  </a:t>
            </a:r>
            <a:r>
              <a:rPr lang="en-US" altLang="zh-CN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omic Sans MS" pitchFamily="66" charset="0"/>
              </a:rPr>
              <a:t>WAN</a:t>
            </a:r>
            <a:r>
              <a:rPr lang="en-US" altLang="zh-CN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  <a:sym typeface="Comic Sans MS" pitchFamily="66" charset="0"/>
              </a:rPr>
              <a:t> GPRS WIFI</a:t>
            </a:r>
            <a:endParaRPr lang="zh-CN" altLang="en-US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  <a:sym typeface="Comic Sans MS" pitchFamily="66" charset="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323528" y="1844824"/>
            <a:ext cx="856895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1600" kern="100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Server port</a:t>
            </a:r>
            <a:r>
              <a:rPr lang="en-US" altLang="zh-CN" sz="1600" kern="100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5010 </a:t>
            </a:r>
            <a:r>
              <a:rPr lang="en-US" altLang="zh-CN" sz="1600" kern="100" dirty="0" smtClean="0">
                <a:latin typeface="Calibri" panose="020F0502020204030204" pitchFamily="34" charset="0"/>
                <a:cs typeface="Calibri" panose="020F0502020204030204" pitchFamily="34" charset="0"/>
              </a:rPr>
              <a:t>(you have forwarded)</a:t>
            </a:r>
            <a:endParaRPr lang="zh-CN" altLang="zh-CN" sz="1600" kern="1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1600" kern="100" dirty="0">
                <a:latin typeface="Calibri" panose="020F0502020204030204" pitchFamily="34" charset="0"/>
                <a:cs typeface="Calibri" panose="020F0502020204030204" pitchFamily="34" charset="0"/>
              </a:rPr>
              <a:t>Then connect to switch with RJ45 in one LAN. </a:t>
            </a:r>
            <a:r>
              <a:rPr lang="en-US" altLang="zh-CN" sz="1600" kern="100" dirty="0" smtClean="0">
                <a:latin typeface="Calibri" panose="020F0502020204030204" pitchFamily="34" charset="0"/>
                <a:cs typeface="Calibri" panose="020F0502020204030204" pitchFamily="34" charset="0"/>
              </a:rPr>
              <a:t>If the </a:t>
            </a:r>
            <a:r>
              <a:rPr lang="en-US" altLang="zh-CN" sz="1600" kern="100" dirty="0">
                <a:latin typeface="Calibri" panose="020F0502020204030204" pitchFamily="34" charset="0"/>
                <a:cs typeface="Calibri" panose="020F0502020204030204" pitchFamily="34" charset="0"/>
              </a:rPr>
              <a:t>switch </a:t>
            </a:r>
            <a:r>
              <a:rPr lang="en-US" altLang="zh-CN" sz="1600" kern="100" dirty="0" smtClean="0">
                <a:latin typeface="Calibri" panose="020F0502020204030204" pitchFamily="34" charset="0"/>
                <a:cs typeface="Calibri" panose="020F0502020204030204" pitchFamily="34" charset="0"/>
              </a:rPr>
              <a:t>has a </a:t>
            </a:r>
            <a:r>
              <a:rPr lang="en-US" altLang="zh-CN" sz="1600" kern="100" dirty="0">
                <a:latin typeface="Calibri" panose="020F0502020204030204" pitchFamily="34" charset="0"/>
                <a:cs typeface="Calibri" panose="020F0502020204030204" pitchFamily="34" charset="0"/>
              </a:rPr>
              <a:t>public IP address and its gateway IP is 192.168.0.1. </a:t>
            </a:r>
            <a:r>
              <a:rPr lang="en-US" altLang="zh-CN" sz="1600" kern="100" dirty="0" smtClean="0">
                <a:latin typeface="Calibri" panose="020F0502020204030204" pitchFamily="34" charset="0"/>
                <a:cs typeface="Calibri" panose="020F0502020204030204" pitchFamily="34" charset="0"/>
              </a:rPr>
              <a:t>we can pen </a:t>
            </a:r>
            <a:r>
              <a:rPr lang="en-US" altLang="zh-CN" sz="1600" kern="100" dirty="0">
                <a:latin typeface="Calibri" panose="020F0502020204030204" pitchFamily="34" charset="0"/>
                <a:cs typeface="Calibri" panose="020F0502020204030204" pitchFamily="34" charset="0"/>
              </a:rPr>
              <a:t>the LAN IP 192.168.0.55 and port 5010 in the interface of switch menu.</a:t>
            </a:r>
            <a:endParaRPr lang="zh-CN" altLang="zh-CN" sz="1600" kern="1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endParaRPr lang="en-US" altLang="zh-CN" sz="1600" kern="1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1600" kern="100" dirty="0" smtClean="0">
                <a:latin typeface="Calibri" panose="020F0502020204030204" pitchFamily="34" charset="0"/>
                <a:cs typeface="Calibri" panose="020F0502020204030204" pitchFamily="34" charset="0"/>
              </a:rPr>
              <a:t>2. Set </a:t>
            </a:r>
            <a:r>
              <a:rPr lang="en-US" altLang="zh-CN" sz="1600" kern="100" dirty="0">
                <a:latin typeface="Calibri" panose="020F0502020204030204" pitchFamily="34" charset="0"/>
                <a:cs typeface="Calibri" panose="020F0502020204030204" pitchFamily="34" charset="0"/>
              </a:rPr>
              <a:t>port forward 5010 in the switch in which the computer with attendance </a:t>
            </a:r>
            <a:r>
              <a:rPr lang="en-US" altLang="zh-CN" sz="1600" kern="100" dirty="0" smtClean="0">
                <a:latin typeface="Calibri" panose="020F0502020204030204" pitchFamily="34" charset="0"/>
                <a:cs typeface="Calibri" panose="020F0502020204030204" pitchFamily="34" charset="0"/>
              </a:rPr>
              <a:t>software . </a:t>
            </a:r>
            <a:r>
              <a:rPr lang="en-US" altLang="zh-CN" sz="1600" dirty="0" smtClean="0">
                <a:latin typeface="Calibri" panose="020F0502020204030204" pitchFamily="34" charset="0"/>
                <a:cs typeface="Calibri" panose="020F0502020204030204" pitchFamily="34" charset="0"/>
              </a:rPr>
              <a:t>we </a:t>
            </a:r>
            <a:r>
              <a:rPr lang="en-US" altLang="zh-CN" sz="1600" dirty="0">
                <a:latin typeface="Calibri" panose="020F0502020204030204" pitchFamily="34" charset="0"/>
                <a:cs typeface="Calibri" panose="020F0502020204030204" pitchFamily="34" charset="0"/>
              </a:rPr>
              <a:t>must set port forward in the interface of switch menu. </a:t>
            </a:r>
            <a:endParaRPr lang="zh-CN" altLang="en-US" sz="1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323528" y="5184049"/>
            <a:ext cx="6480720" cy="3754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en-US" altLang="zh-CN" sz="1600" kern="1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All settings are in Net option.</a:t>
            </a:r>
            <a:endParaRPr lang="zh-CN" altLang="zh-CN" sz="1600" kern="100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04164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圆角矩形 3"/>
          <p:cNvSpPr>
            <a:spLocks noChangeArrowheads="1"/>
          </p:cNvSpPr>
          <p:nvPr/>
        </p:nvSpPr>
        <p:spPr bwMode="auto">
          <a:xfrm>
            <a:off x="0" y="1078718"/>
            <a:ext cx="9144000" cy="5590641"/>
          </a:xfrm>
          <a:prstGeom prst="roundRect">
            <a:avLst>
              <a:gd name="adj" fmla="val 16667"/>
            </a:avLst>
          </a:prstGeom>
          <a:noFill/>
          <a:ln w="19050">
            <a:solidFill>
              <a:srgbClr val="0070C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sz="32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sz="32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sz="32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sz="32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8" name="Text Box 5"/>
          <p:cNvSpPr>
            <a:spLocks noChangeArrowheads="1"/>
          </p:cNvSpPr>
          <p:nvPr/>
        </p:nvSpPr>
        <p:spPr bwMode="auto">
          <a:xfrm>
            <a:off x="5073450" y="253849"/>
            <a:ext cx="400513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altLang="zh-CN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  <a:sym typeface="Comic Sans MS" pitchFamily="66" charset="0"/>
              </a:rPr>
              <a:t>LAN  WAN </a:t>
            </a:r>
            <a:r>
              <a:rPr lang="en-US" altLang="zh-CN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omic Sans MS" pitchFamily="66" charset="0"/>
              </a:rPr>
              <a:t>GPRS</a:t>
            </a:r>
            <a:r>
              <a:rPr lang="en-US" altLang="zh-CN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  <a:sym typeface="Comic Sans MS" pitchFamily="66" charset="0"/>
              </a:rPr>
              <a:t> WIFI</a:t>
            </a:r>
            <a:endParaRPr lang="zh-CN" altLang="en-US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  <a:sym typeface="Comic Sans MS" pitchFamily="66" charset="0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4990" y="1258241"/>
            <a:ext cx="8274019" cy="523159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179512" y="1628800"/>
            <a:ext cx="842493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spcAft>
                <a:spcPts val="0"/>
              </a:spcAft>
              <a:buAutoNum type="arabicPeriod"/>
            </a:pPr>
            <a:r>
              <a:rPr lang="en-US" altLang="zh-CN" sz="1600" kern="100" dirty="0" smtClean="0">
                <a:latin typeface="Calibri" panose="020F0502020204030204" pitchFamily="34" charset="0"/>
                <a:cs typeface="Calibri" panose="020F0502020204030204" pitchFamily="34" charset="0"/>
              </a:rPr>
              <a:t>Insert </a:t>
            </a:r>
            <a:r>
              <a:rPr lang="en-US" altLang="zh-CN" sz="1600" kern="100" dirty="0">
                <a:latin typeface="Calibri" panose="020F0502020204030204" pitchFamily="34" charset="0"/>
                <a:cs typeface="Calibri" panose="020F0502020204030204" pitchFamily="34" charset="0"/>
              </a:rPr>
              <a:t>the standard SIM card. (The SIM for IPhone is a small one) and power on the T60 device. </a:t>
            </a:r>
            <a:endParaRPr lang="en-US" altLang="zh-CN" sz="1600" kern="1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0" algn="just">
              <a:spcAft>
                <a:spcPts val="0"/>
              </a:spcAft>
            </a:pPr>
            <a:endParaRPr lang="zh-CN" altLang="zh-CN" sz="1600" kern="1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0" algn="just">
              <a:spcAft>
                <a:spcPts val="0"/>
              </a:spcAft>
            </a:pPr>
            <a:r>
              <a:rPr lang="en-US" altLang="zh-CN" sz="1600" kern="100" dirty="0" smtClean="0">
                <a:latin typeface="Calibri" panose="020F0502020204030204" pitchFamily="34" charset="0"/>
                <a:cs typeface="Calibri" panose="020F0502020204030204" pitchFamily="34" charset="0"/>
              </a:rPr>
              <a:t>2. T60 </a:t>
            </a:r>
            <a:r>
              <a:rPr lang="en-US" altLang="zh-CN" sz="1600" kern="100" dirty="0">
                <a:latin typeface="Calibri" panose="020F0502020204030204" pitchFamily="34" charset="0"/>
                <a:cs typeface="Calibri" panose="020F0502020204030204" pitchFamily="34" charset="0"/>
              </a:rPr>
              <a:t>device will search the GPRS signal. (GPRS module support 900/1800/1900 MHZ)</a:t>
            </a:r>
            <a:endParaRPr lang="zh-CN" altLang="zh-CN" sz="1600" kern="1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251520" y="1050955"/>
            <a:ext cx="80182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T60</a:t>
            </a:r>
            <a:endParaRPr lang="zh-CN" altLang="en-US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251520" y="268444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13" name="圆角矩形 1"/>
          <p:cNvSpPr>
            <a:spLocks noChangeAspect="1" noChangeArrowheads="1"/>
          </p:cNvSpPr>
          <p:nvPr/>
        </p:nvSpPr>
        <p:spPr bwMode="auto">
          <a:xfrm>
            <a:off x="524546" y="2991589"/>
            <a:ext cx="1660525" cy="898525"/>
          </a:xfrm>
          <a:prstGeom prst="roundRect">
            <a:avLst>
              <a:gd name="adj" fmla="val 4481"/>
            </a:avLst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36000" tIns="36000" rIns="36000" bIns="36000" numCol="1" anchor="t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     </a:t>
            </a:r>
            <a:r>
              <a:rPr kumimoji="0" lang="en-US" altLang="zh-CN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       </a:t>
            </a:r>
            <a:r>
              <a:rPr kumimoji="0" lang="en-US" altLang="zh-CN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IN</a:t>
            </a:r>
            <a:endParaRPr kumimoji="0" lang="en-US" altLang="zh-CN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09 : 00</a:t>
            </a:r>
            <a:r>
              <a:rPr kumimoji="0" lang="en-US" altLang="zh-CN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  </a:t>
            </a:r>
            <a:r>
              <a:rPr kumimoji="0" lang="en-US" altLang="zh-CN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26</a:t>
            </a:r>
            <a:r>
              <a:rPr kumimoji="0" lang="en-US" altLang="zh-CN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 </a:t>
            </a:r>
            <a:endParaRPr kumimoji="0" lang="en-US" altLang="zh-CN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12-16-10           THU</a:t>
            </a:r>
            <a:endParaRPr kumimoji="0" lang="en-US" altLang="zh-CN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pSp>
        <p:nvGrpSpPr>
          <p:cNvPr id="17" name="组合 6"/>
          <p:cNvGrpSpPr>
            <a:grpSpLocks/>
          </p:cNvGrpSpPr>
          <p:nvPr/>
        </p:nvGrpSpPr>
        <p:grpSpPr bwMode="auto">
          <a:xfrm>
            <a:off x="1475656" y="3639791"/>
            <a:ext cx="88900" cy="123825"/>
            <a:chOff x="0" y="0"/>
            <a:chExt cx="104775" cy="200025"/>
          </a:xfrm>
        </p:grpSpPr>
        <p:sp>
          <p:nvSpPr>
            <p:cNvPr id="18" name="流程图: 合并 4"/>
            <p:cNvSpPr>
              <a:spLocks noChangeArrowheads="1"/>
            </p:cNvSpPr>
            <p:nvPr/>
          </p:nvSpPr>
          <p:spPr bwMode="auto">
            <a:xfrm>
              <a:off x="0" y="0"/>
              <a:ext cx="104775" cy="66675"/>
            </a:xfrm>
            <a:prstGeom prst="flowChartMerge">
              <a:avLst/>
            </a:prstGeom>
            <a:solidFill>
              <a:srgbClr val="4F81BD"/>
            </a:solidFill>
            <a:ln w="25400" algn="ctr">
              <a:solidFill>
                <a:srgbClr val="385D8A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cxnSp>
          <p:nvCxnSpPr>
            <p:cNvPr id="19" name="直接连接符 5"/>
            <p:cNvCxnSpPr>
              <a:cxnSpLocks noChangeShapeType="1"/>
            </p:cNvCxnSpPr>
            <p:nvPr/>
          </p:nvCxnSpPr>
          <p:spPr bwMode="auto">
            <a:xfrm>
              <a:off x="57150" y="9525"/>
              <a:ext cx="0" cy="190500"/>
            </a:xfrm>
            <a:prstGeom prst="line">
              <a:avLst/>
            </a:prstGeom>
            <a:noFill/>
            <a:ln w="9525" algn="ctr">
              <a:solidFill>
                <a:srgbClr val="4A7EBB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21" name="矩形 20"/>
          <p:cNvSpPr/>
          <p:nvPr/>
        </p:nvSpPr>
        <p:spPr>
          <a:xfrm>
            <a:off x="178304" y="4169882"/>
            <a:ext cx="860444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Aft>
                <a:spcPts val="0"/>
              </a:spcAft>
            </a:pPr>
            <a:r>
              <a:rPr lang="en-US" altLang="zh-CN" sz="1600" kern="100" dirty="0" smtClean="0">
                <a:latin typeface="Calibri" panose="020F0502020204030204" pitchFamily="34" charset="0"/>
                <a:cs typeface="Times New Roman" panose="02020603050405020304" pitchFamily="18" charset="0"/>
              </a:rPr>
              <a:t>3.   After </a:t>
            </a:r>
            <a:r>
              <a:rPr lang="en-US" altLang="zh-CN" sz="1600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the device gets the GPRS signal. (better has level 3 signal or above, then you will have a </a:t>
            </a:r>
            <a:r>
              <a:rPr lang="en-US" altLang="zh-CN" sz="1600" kern="100" dirty="0" smtClean="0">
                <a:latin typeface="Calibri" panose="020F0502020204030204" pitchFamily="34" charset="0"/>
                <a:cs typeface="Times New Roman" panose="02020603050405020304" pitchFamily="18" charset="0"/>
              </a:rPr>
              <a:t> stable </a:t>
            </a:r>
            <a:r>
              <a:rPr lang="en-US" altLang="zh-CN" sz="1600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connection and less packet loss when transferring data)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3" name="Rectangle 11"/>
          <p:cNvSpPr>
            <a:spLocks noChangeArrowheads="1"/>
          </p:cNvSpPr>
          <p:nvPr/>
        </p:nvSpPr>
        <p:spPr bwMode="auto">
          <a:xfrm>
            <a:off x="2555776" y="2662157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24" name="圆角矩形 10"/>
          <p:cNvSpPr>
            <a:spLocks noChangeAspect="1" noChangeArrowheads="1"/>
          </p:cNvSpPr>
          <p:nvPr/>
        </p:nvSpPr>
        <p:spPr bwMode="auto">
          <a:xfrm>
            <a:off x="3108606" y="3032234"/>
            <a:ext cx="1660525" cy="898525"/>
          </a:xfrm>
          <a:prstGeom prst="roundRect">
            <a:avLst>
              <a:gd name="adj" fmla="val 4481"/>
            </a:avLst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36000" tIns="36000" rIns="36000" bIns="36000" numCol="1" anchor="t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      </a:t>
            </a:r>
            <a:r>
              <a:rPr kumimoji="0" lang="en-US" altLang="zh-CN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       </a:t>
            </a:r>
            <a:r>
              <a:rPr kumimoji="0" lang="en-US" altLang="zh-CN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IN</a:t>
            </a:r>
            <a:endParaRPr kumimoji="0" lang="en-US" altLang="zh-CN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09 : 00</a:t>
            </a:r>
            <a:r>
              <a:rPr kumimoji="0" lang="en-US" altLang="zh-CN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  </a:t>
            </a:r>
            <a:r>
              <a:rPr kumimoji="0" lang="en-US" altLang="zh-CN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26</a:t>
            </a:r>
            <a:endParaRPr kumimoji="0" lang="en-US" altLang="zh-CN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12-16-10   </a:t>
            </a:r>
            <a:r>
              <a:rPr kumimoji="0" lang="en-US" altLang="zh-CN" sz="500" b="0" i="0" u="none" strike="noStrike" cap="none" normalizeH="0" baseline="0" dirty="0" smtClean="0" bmk="OLE_LINK5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I</a:t>
            </a:r>
            <a:r>
              <a:rPr kumimoji="0" lang="en-US" altLang="zh-CN" sz="700" b="0" i="0" u="none" strike="noStrike" cap="none" normalizeH="0" baseline="0" dirty="0" smtClean="0" bmk="OLE_LINK4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I</a:t>
            </a:r>
            <a:r>
              <a:rPr kumimoji="0" lang="en-US" altLang="zh-CN" sz="1000" b="0" i="0" u="none" strike="noStrike" cap="none" normalizeH="0" baseline="0" dirty="0" smtClean="0" bmk="OLE_LINK4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I</a:t>
            </a:r>
            <a:r>
              <a:rPr kumimoji="0" lang="en-US" altLang="zh-CN" sz="1400" b="0" i="0" u="none" strike="noStrike" cap="none" normalizeH="0" baseline="0" dirty="0" smtClean="0" bmk="OLE_LINK4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I</a:t>
            </a:r>
            <a:r>
              <a:rPr kumimoji="0" lang="en-US" altLang="zh-CN" sz="1000" b="0" i="0" u="none" strike="noStrike" cap="none" normalizeH="0" baseline="0" dirty="0" smtClean="0" bmk="OLE_LINK4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 </a:t>
            </a:r>
            <a:r>
              <a:rPr kumimoji="0" lang="en-US" altLang="zh-CN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 </a:t>
            </a:r>
            <a:r>
              <a:rPr kumimoji="0" lang="en-US" altLang="zh-CN" sz="5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 </a:t>
            </a:r>
            <a:r>
              <a:rPr kumimoji="0" lang="en-US" altLang="zh-CN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THU</a:t>
            </a:r>
            <a:endParaRPr kumimoji="0" lang="en-US" altLang="zh-CN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5" name="Rectangle 14"/>
          <p:cNvSpPr>
            <a:spLocks noChangeArrowheads="1"/>
          </p:cNvSpPr>
          <p:nvPr/>
        </p:nvSpPr>
        <p:spPr bwMode="auto">
          <a:xfrm>
            <a:off x="5796136" y="2711819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26" name="圆角矩形 13"/>
          <p:cNvSpPr>
            <a:spLocks noChangeAspect="1" noChangeArrowheads="1"/>
          </p:cNvSpPr>
          <p:nvPr/>
        </p:nvSpPr>
        <p:spPr bwMode="auto">
          <a:xfrm>
            <a:off x="5692666" y="3032233"/>
            <a:ext cx="1660525" cy="898525"/>
          </a:xfrm>
          <a:prstGeom prst="roundRect">
            <a:avLst>
              <a:gd name="adj" fmla="val 4481"/>
            </a:avLst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36000" tIns="36000" rIns="36000" bIns="36000" numCol="1" anchor="t" anchorCtr="0" compatLnSpc="1">
            <a:prstTxWarp prst="textNoShape">
              <a:avLst/>
            </a:prstTxWarp>
          </a:bodyPr>
          <a:lstStyle>
            <a:lvl1pPr indent="1333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1333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10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System </a:t>
            </a:r>
            <a:endParaRPr kumimoji="0" lang="en-US" altLang="zh-CN" sz="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1333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1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  <a:sym typeface="Wingdings 3" panose="05040102010807070707" pitchFamily="18" charset="2"/>
              </a:rPr>
              <a:t></a:t>
            </a:r>
            <a:r>
              <a:rPr kumimoji="0" lang="en-US" altLang="zh-CN" sz="10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GPRS </a:t>
            </a:r>
            <a:endParaRPr kumimoji="0" lang="en-US" altLang="zh-CN" sz="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sym typeface="Wingdings 3" panose="05040102010807070707" pitchFamily="18" charset="2"/>
            </a:endParaRPr>
          </a:p>
          <a:p>
            <a:pPr marL="0" marR="0" lvl="0" indent="1333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1000" b="0" i="0" u="none" strike="noStrike" cap="none" normalizeH="0" baseline="0" smtClean="0">
                <a:ln>
                  <a:noFill/>
                </a:ln>
                <a:solidFill>
                  <a:srgbClr val="FFFFFF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  <a:sym typeface="Wingdings 3" panose="05040102010807070707" pitchFamily="18" charset="2"/>
              </a:rPr>
              <a:t></a:t>
            </a:r>
            <a:r>
              <a:rPr kumimoji="0" lang="en-US" altLang="zh-CN" sz="10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Precision</a:t>
            </a:r>
            <a:r>
              <a:rPr kumimoji="0" lang="en-US" altLang="zh-CN" sz="10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  <a:sym typeface="Wingdings 3" panose="05040102010807070707" pitchFamily="18" charset="2"/>
              </a:rPr>
              <a:t>            1</a:t>
            </a:r>
            <a:endParaRPr kumimoji="0" lang="en-US" altLang="zh-CN" sz="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sym typeface="Wingdings 3" panose="05040102010807070707" pitchFamily="18" charset="2"/>
            </a:endParaRPr>
          </a:p>
          <a:p>
            <a:pPr marL="0" marR="0" lvl="0" indent="1333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10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  <a:sym typeface="Wingdings 3" panose="05040102010807070707" pitchFamily="18" charset="2"/>
              </a:rPr>
              <a:t>Volume             5</a:t>
            </a:r>
            <a:endParaRPr kumimoji="0" lang="en-US" altLang="zh-CN" sz="1000" b="0" i="0" u="none" strike="noStrike" cap="none" normalizeH="0" baseline="0" smtClean="0">
              <a:ln>
                <a:noFill/>
              </a:ln>
              <a:solidFill>
                <a:srgbClr val="FFFFFF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Arial" panose="020B0604020202020204" pitchFamily="34" charset="0"/>
              <a:sym typeface="Wingdings 3" panose="05040102010807070707" pitchFamily="18" charset="2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178304" y="5196883"/>
            <a:ext cx="363227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 smtClean="0"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r>
              <a:rPr lang="en-US" altLang="zh-CN" sz="1600" dirty="0" smtClean="0">
                <a:latin typeface="Calibri" panose="020F0502020204030204" pitchFamily="34" charset="0"/>
                <a:cs typeface="Calibri" panose="020F0502020204030204" pitchFamily="34" charset="0"/>
              </a:rPr>
              <a:t>. All </a:t>
            </a:r>
            <a:r>
              <a:rPr lang="en-US" altLang="zh-CN" sz="1600" dirty="0" smtClean="0">
                <a:latin typeface="Calibri" panose="020F0502020204030204" pitchFamily="34" charset="0"/>
                <a:cs typeface="Calibri" panose="020F0502020204030204" pitchFamily="34" charset="0"/>
              </a:rPr>
              <a:t>network settings are in GPRS option</a:t>
            </a:r>
            <a:endParaRPr lang="zh-CN" altLang="en-US" sz="1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Text Box 5"/>
          <p:cNvSpPr>
            <a:spLocks noChangeArrowheads="1"/>
          </p:cNvSpPr>
          <p:nvPr/>
        </p:nvSpPr>
        <p:spPr bwMode="auto">
          <a:xfrm>
            <a:off x="5073450" y="253849"/>
            <a:ext cx="400513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altLang="zh-CN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  <a:sym typeface="Comic Sans MS" pitchFamily="66" charset="0"/>
              </a:rPr>
              <a:t>LAN  WAN </a:t>
            </a:r>
            <a:r>
              <a:rPr lang="en-US" altLang="zh-CN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omic Sans MS" pitchFamily="66" charset="0"/>
              </a:rPr>
              <a:t>GPRS</a:t>
            </a:r>
            <a:r>
              <a:rPr lang="en-US" altLang="zh-CN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  <a:sym typeface="Comic Sans MS" pitchFamily="66" charset="0"/>
              </a:rPr>
              <a:t> WIFI</a:t>
            </a:r>
            <a:endParaRPr lang="zh-CN" altLang="en-US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  <a:sym typeface="Comic Sans MS" pitchFamily="66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2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191539"/>
            <a:ext cx="3876675" cy="1933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3263" name="Picture 1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1198140"/>
            <a:ext cx="3888432" cy="18645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3264" name="Picture 1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3429000"/>
            <a:ext cx="2478782" cy="30963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3265" name="Picture 1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3639055"/>
            <a:ext cx="2600325" cy="29053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圆角矩形 8"/>
          <p:cNvSpPr>
            <a:spLocks noChangeArrowheads="1"/>
          </p:cNvSpPr>
          <p:nvPr/>
        </p:nvSpPr>
        <p:spPr bwMode="auto">
          <a:xfrm>
            <a:off x="137629" y="1114210"/>
            <a:ext cx="4104456" cy="2088232"/>
          </a:xfrm>
          <a:prstGeom prst="roundRect">
            <a:avLst>
              <a:gd name="adj" fmla="val 16667"/>
            </a:avLst>
          </a:prstGeom>
          <a:noFill/>
          <a:ln w="19050">
            <a:solidFill>
              <a:srgbClr val="0070C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sz="32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sz="32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sz="32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sz="32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" name="圆角矩形 9"/>
          <p:cNvSpPr>
            <a:spLocks noChangeArrowheads="1"/>
          </p:cNvSpPr>
          <p:nvPr/>
        </p:nvSpPr>
        <p:spPr bwMode="auto">
          <a:xfrm>
            <a:off x="4485845" y="1114210"/>
            <a:ext cx="4104456" cy="2088232"/>
          </a:xfrm>
          <a:prstGeom prst="roundRect">
            <a:avLst>
              <a:gd name="adj" fmla="val 16667"/>
            </a:avLst>
          </a:prstGeom>
          <a:noFill/>
          <a:ln w="19050">
            <a:solidFill>
              <a:srgbClr val="0070C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sz="32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sz="32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sz="32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sz="32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2" name="圆角矩形 11"/>
          <p:cNvSpPr>
            <a:spLocks noChangeArrowheads="1"/>
          </p:cNvSpPr>
          <p:nvPr/>
        </p:nvSpPr>
        <p:spPr bwMode="auto">
          <a:xfrm>
            <a:off x="914847" y="3404610"/>
            <a:ext cx="2880320" cy="3139752"/>
          </a:xfrm>
          <a:prstGeom prst="roundRect">
            <a:avLst>
              <a:gd name="adj" fmla="val 16667"/>
            </a:avLst>
          </a:prstGeom>
          <a:noFill/>
          <a:ln w="19050">
            <a:solidFill>
              <a:srgbClr val="0070C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sz="32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sz="32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sz="32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sz="32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3" name="圆角矩形 12"/>
          <p:cNvSpPr>
            <a:spLocks noChangeArrowheads="1"/>
          </p:cNvSpPr>
          <p:nvPr/>
        </p:nvSpPr>
        <p:spPr bwMode="auto">
          <a:xfrm>
            <a:off x="4504010" y="3485385"/>
            <a:ext cx="2880320" cy="3139752"/>
          </a:xfrm>
          <a:prstGeom prst="roundRect">
            <a:avLst>
              <a:gd name="adj" fmla="val 16667"/>
            </a:avLst>
          </a:prstGeom>
          <a:noFill/>
          <a:ln w="19050">
            <a:solidFill>
              <a:srgbClr val="0070C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sz="32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sz="32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sz="32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sz="32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4" name="Text Box 5"/>
          <p:cNvSpPr>
            <a:spLocks noChangeArrowheads="1"/>
          </p:cNvSpPr>
          <p:nvPr/>
        </p:nvSpPr>
        <p:spPr bwMode="auto">
          <a:xfrm>
            <a:off x="5073450" y="253849"/>
            <a:ext cx="400513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altLang="zh-CN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  <a:sym typeface="Comic Sans MS" pitchFamily="66" charset="0"/>
              </a:rPr>
              <a:t>LAN  WAN </a:t>
            </a:r>
            <a:r>
              <a:rPr lang="en-US" altLang="zh-CN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omic Sans MS" pitchFamily="66" charset="0"/>
              </a:rPr>
              <a:t>GPRS</a:t>
            </a:r>
            <a:r>
              <a:rPr lang="en-US" altLang="zh-CN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  <a:sym typeface="Comic Sans MS" pitchFamily="66" charset="0"/>
              </a:rPr>
              <a:t> WIFI</a:t>
            </a:r>
            <a:endParaRPr lang="zh-CN" altLang="en-US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  <a:sym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984473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5"/>
          <p:cNvSpPr>
            <a:spLocks noChangeArrowheads="1"/>
          </p:cNvSpPr>
          <p:nvPr/>
        </p:nvSpPr>
        <p:spPr bwMode="auto">
          <a:xfrm>
            <a:off x="5073450" y="253849"/>
            <a:ext cx="400513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altLang="zh-CN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  <a:sym typeface="Comic Sans MS" pitchFamily="66" charset="0"/>
              </a:rPr>
              <a:t>LAN  WAN </a:t>
            </a:r>
            <a:r>
              <a:rPr lang="en-US" altLang="zh-CN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omic Sans MS" pitchFamily="66" charset="0"/>
              </a:rPr>
              <a:t>GPRS</a:t>
            </a:r>
            <a:r>
              <a:rPr lang="en-US" altLang="zh-CN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  <a:sym typeface="Comic Sans MS" pitchFamily="66" charset="0"/>
              </a:rPr>
              <a:t> WIFI</a:t>
            </a:r>
            <a:endParaRPr lang="zh-CN" altLang="en-US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  <a:sym typeface="Comic Sans MS" pitchFamily="66" charset="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319023" y="1574739"/>
            <a:ext cx="856895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0" algn="just"/>
            <a:r>
              <a:rPr lang="en-US" altLang="zh-CN" sz="1600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1.After setting </a:t>
            </a:r>
            <a:r>
              <a:rPr lang="en-US" altLang="zh-CN" sz="1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 device </a:t>
            </a:r>
            <a:r>
              <a:rPr lang="en-US" altLang="zh-CN" sz="1600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to connect </a:t>
            </a:r>
            <a:r>
              <a:rPr lang="en-US" altLang="zh-CN" sz="1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to Internet </a:t>
            </a:r>
            <a:r>
              <a:rPr lang="en-US" altLang="zh-CN" sz="1600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successfully, </a:t>
            </a:r>
            <a:r>
              <a:rPr lang="en-US" altLang="zh-CN" sz="1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power off the device , and restart it . then get to the menu “</a:t>
            </a:r>
            <a:r>
              <a:rPr lang="en-US" altLang="zh-CN" sz="1600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advanced </a:t>
            </a:r>
            <a:r>
              <a:rPr lang="en-US" altLang="zh-CN" sz="1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-----</a:t>
            </a:r>
            <a:r>
              <a:rPr lang="en-US" altLang="zh-CN" sz="16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Comm.config</a:t>
            </a:r>
            <a:r>
              <a:rPr lang="en-US" altLang="zh-CN" sz="1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’ , you may find </a:t>
            </a:r>
            <a:r>
              <a:rPr lang="en-US" altLang="zh-CN" sz="1600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this image </a:t>
            </a:r>
            <a:r>
              <a:rPr lang="en-US" altLang="zh-CN" sz="1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319023" y="989964"/>
            <a:ext cx="152336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OA1000</a:t>
            </a:r>
            <a:endParaRPr lang="zh-CN" altLang="en-US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63247" y="5133132"/>
            <a:ext cx="944247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0" algn="just"/>
            <a:r>
              <a:rPr lang="en-US" altLang="zh-CN" sz="1600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 </a:t>
            </a:r>
            <a:r>
              <a:rPr lang="en-US" altLang="zh-CN" sz="1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Then exit to the OA3000 desktop , and you may find next menu . </a:t>
            </a:r>
          </a:p>
          <a:p>
            <a:pPr marR="0" algn="just"/>
            <a:r>
              <a:rPr lang="en-US" altLang="zh-CN" sz="1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Start----Setting----Control Panel------Network and Dialup Connection----DM9CE1, and open DM9CE1 </a:t>
            </a:r>
            <a:endParaRPr lang="en-US" altLang="zh-CN" sz="1600" dirty="0" smtClean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R="0" algn="just"/>
            <a:r>
              <a:rPr lang="en-US" altLang="zh-CN" sz="1600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file </a:t>
            </a:r>
            <a:r>
              <a:rPr lang="en-US" altLang="zh-CN" sz="1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and you may find </a:t>
            </a:r>
            <a:r>
              <a:rPr lang="en-US" altLang="zh-CN" sz="1600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 image </a:t>
            </a:r>
            <a:r>
              <a:rPr lang="en-US" altLang="zh-CN" sz="1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altLang="zh-CN" sz="1600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</a:t>
            </a:r>
            <a:r>
              <a:rPr lang="en-US" altLang="zh-CN" sz="1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select “ Obtain an IP address via DHCP”, and then press OK to exit . </a:t>
            </a:r>
            <a:endParaRPr lang="zh-CN" altLang="en-US" sz="1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44008" y="2325433"/>
            <a:ext cx="3816424" cy="2665619"/>
          </a:xfrm>
          <a:prstGeom prst="rect">
            <a:avLst/>
          </a:prstGeom>
        </p:spPr>
      </p:pic>
      <p:sp>
        <p:nvSpPr>
          <p:cNvPr id="9" name="矩形 8"/>
          <p:cNvSpPr/>
          <p:nvPr/>
        </p:nvSpPr>
        <p:spPr>
          <a:xfrm>
            <a:off x="163247" y="6106209"/>
            <a:ext cx="6912769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 Active the server/Router 5010 port as next </a:t>
            </a:r>
            <a:r>
              <a:rPr lang="en-US" altLang="zh-CN" sz="1600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image</a:t>
            </a:r>
            <a:r>
              <a:rPr lang="en-US" altLang="zh-CN" sz="160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.</a:t>
            </a:r>
            <a:endParaRPr lang="zh-CN" altLang="en-US" sz="1600" dirty="0"/>
          </a:p>
        </p:txBody>
      </p:sp>
      <p:sp>
        <p:nvSpPr>
          <p:cNvPr id="11" name="圆角矩形 10"/>
          <p:cNvSpPr>
            <a:spLocks noChangeArrowheads="1"/>
          </p:cNvSpPr>
          <p:nvPr/>
        </p:nvSpPr>
        <p:spPr bwMode="auto">
          <a:xfrm>
            <a:off x="193247" y="2159514"/>
            <a:ext cx="4065775" cy="2973618"/>
          </a:xfrm>
          <a:prstGeom prst="roundRect">
            <a:avLst>
              <a:gd name="adj" fmla="val 16667"/>
            </a:avLst>
          </a:prstGeom>
          <a:noFill/>
          <a:ln w="19050">
            <a:solidFill>
              <a:srgbClr val="0070C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sz="32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sz="32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sz="32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sz="32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2" name="圆角矩形 11"/>
          <p:cNvSpPr>
            <a:spLocks noChangeArrowheads="1"/>
          </p:cNvSpPr>
          <p:nvPr/>
        </p:nvSpPr>
        <p:spPr bwMode="auto">
          <a:xfrm>
            <a:off x="4513659" y="2171433"/>
            <a:ext cx="4065775" cy="2973618"/>
          </a:xfrm>
          <a:prstGeom prst="roundRect">
            <a:avLst>
              <a:gd name="adj" fmla="val 16667"/>
            </a:avLst>
          </a:prstGeom>
          <a:noFill/>
          <a:ln w="19050">
            <a:solidFill>
              <a:srgbClr val="0070C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sz="32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sz="32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sz="32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sz="32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9024" y="2325433"/>
            <a:ext cx="3817467" cy="2640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7614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107504" y="1124744"/>
            <a:ext cx="8568952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219200">
              <a:lnSpc>
                <a:spcPct val="150000"/>
              </a:lnSpc>
              <a:spcAft>
                <a:spcPts val="0"/>
              </a:spcAft>
            </a:pPr>
            <a:r>
              <a:rPr lang="en-US" altLang="zh-CN" sz="2400" kern="100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OA1000/3000 </a:t>
            </a:r>
            <a:r>
              <a:rPr lang="en-US" altLang="zh-CN" sz="2400" kern="1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WIFI </a:t>
            </a:r>
            <a:r>
              <a:rPr lang="en-US" altLang="zh-CN" sz="2400" kern="100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communication </a:t>
            </a:r>
            <a:r>
              <a:rPr lang="en-US" altLang="zh-CN" sz="2400" kern="1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method </a:t>
            </a:r>
            <a:r>
              <a:rPr lang="en-US" altLang="zh-CN" sz="2400" kern="100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instruction </a:t>
            </a:r>
            <a:endParaRPr lang="zh-CN" altLang="zh-CN" sz="2400" kern="100" dirty="0" smtClean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1600" kern="100" dirty="0" smtClean="0">
                <a:latin typeface="Calibri" panose="020F0502020204030204" pitchFamily="34" charset="0"/>
                <a:cs typeface="Times New Roman" panose="02020603050405020304" pitchFamily="18" charset="0"/>
              </a:rPr>
              <a:t>1. </a:t>
            </a:r>
            <a:r>
              <a:rPr lang="en-US" altLang="zh-CN" sz="1600" kern="100" dirty="0" smtClean="0">
                <a:latin typeface="Calibri" panose="020F0502020204030204" pitchFamily="34" charset="0"/>
                <a:cs typeface="Times New Roman" panose="02020603050405020304" pitchFamily="18" charset="0"/>
              </a:rPr>
              <a:t>Before power on the </a:t>
            </a:r>
            <a:r>
              <a:rPr lang="en-US" altLang="zh-CN" sz="1600" kern="100" dirty="0" smtClean="0">
                <a:latin typeface="Calibri" panose="020F0502020204030204" pitchFamily="34" charset="0"/>
                <a:cs typeface="Times New Roman" panose="02020603050405020304" pitchFamily="18" charset="0"/>
              </a:rPr>
              <a:t>device, </a:t>
            </a:r>
            <a:r>
              <a:rPr lang="en-US" altLang="zh-CN" sz="1600" kern="100" dirty="0" smtClean="0">
                <a:latin typeface="Calibri" panose="020F0502020204030204" pitchFamily="34" charset="0"/>
                <a:cs typeface="Times New Roman" panose="02020603050405020304" pitchFamily="18" charset="0"/>
              </a:rPr>
              <a:t>please check the WIFI module and the cable , check it loose or fall </a:t>
            </a:r>
            <a:r>
              <a:rPr lang="en-US" altLang="zh-CN" sz="1600" kern="100" dirty="0" smtClean="0">
                <a:latin typeface="Calibri" panose="020F0502020204030204" pitchFamily="34" charset="0"/>
                <a:cs typeface="Times New Roman" panose="02020603050405020304" pitchFamily="18" charset="0"/>
              </a:rPr>
              <a:t>and on the </a:t>
            </a:r>
            <a:r>
              <a:rPr lang="en-US" altLang="zh-CN" sz="1600" kern="100" dirty="0" smtClean="0">
                <a:latin typeface="Calibri" panose="020F0502020204030204" pitchFamily="34" charset="0"/>
                <a:cs typeface="Times New Roman" panose="02020603050405020304" pitchFamily="18" charset="0"/>
              </a:rPr>
              <a:t>PC </a:t>
            </a:r>
            <a:r>
              <a:rPr lang="en-US" altLang="zh-CN" sz="1600" kern="100" dirty="0" smtClean="0">
                <a:latin typeface="Calibri" panose="020F0502020204030204" pitchFamily="34" charset="0"/>
                <a:cs typeface="Times New Roman" panose="02020603050405020304" pitchFamily="18" charset="0"/>
              </a:rPr>
              <a:t>select </a:t>
            </a:r>
            <a:r>
              <a:rPr lang="en-US" altLang="zh-CN" sz="1600" kern="100" dirty="0" smtClean="0">
                <a:latin typeface="Calibri" panose="020F0502020204030204" pitchFamily="34" charset="0"/>
                <a:cs typeface="Times New Roman" panose="02020603050405020304" pitchFamily="18" charset="0"/>
              </a:rPr>
              <a:t>the wireless communication to the router .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88383" y="5392234"/>
            <a:ext cx="842868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1600" kern="100" dirty="0" smtClean="0">
                <a:latin typeface="Calibri" panose="020F0502020204030204" pitchFamily="34" charset="0"/>
                <a:cs typeface="Times New Roman" panose="02020603050405020304" pitchFamily="18" charset="0"/>
              </a:rPr>
              <a:t>2. Make sure all hardware components are </a:t>
            </a:r>
            <a:r>
              <a:rPr lang="en-US" altLang="zh-CN" sz="1600" kern="100" dirty="0" err="1" smtClean="0">
                <a:latin typeface="Calibri" panose="020F0502020204030204" pitchFamily="34" charset="0"/>
                <a:cs typeface="Times New Roman" panose="02020603050405020304" pitchFamily="18" charset="0"/>
              </a:rPr>
              <a:t>conected</a:t>
            </a:r>
            <a:r>
              <a:rPr lang="en-US" altLang="zh-CN" sz="1600" kern="100" dirty="0" smtClean="0">
                <a:latin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altLang="zh-CN" sz="1600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then power on the device , (system—device set—exit ) and exit to </a:t>
            </a:r>
            <a:r>
              <a:rPr lang="en-US" altLang="zh-CN" sz="1600" kern="100" dirty="0" smtClean="0">
                <a:latin typeface="Calibri" panose="020F0502020204030204" pitchFamily="34" charset="0"/>
                <a:cs typeface="Times New Roman" panose="02020603050405020304" pitchFamily="18" charset="0"/>
              </a:rPr>
              <a:t>WINCE </a:t>
            </a:r>
            <a:r>
              <a:rPr lang="en-US" altLang="zh-CN" sz="1600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system screen . then double click the NET icon (right </a:t>
            </a:r>
            <a:r>
              <a:rPr lang="en-US" altLang="zh-CN" sz="1600" kern="100" dirty="0" smtClean="0">
                <a:latin typeface="Calibri" panose="020F0502020204030204" pitchFamily="34" charset="0"/>
                <a:cs typeface="Times New Roman" panose="02020603050405020304" pitchFamily="18" charset="0"/>
              </a:rPr>
              <a:t>bottom position</a:t>
            </a:r>
            <a:r>
              <a:rPr lang="en-US" altLang="zh-CN" sz="1600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) .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圆角矩形 6"/>
          <p:cNvSpPr>
            <a:spLocks noChangeArrowheads="1"/>
          </p:cNvSpPr>
          <p:nvPr/>
        </p:nvSpPr>
        <p:spPr bwMode="auto">
          <a:xfrm>
            <a:off x="1907601" y="2509739"/>
            <a:ext cx="4176567" cy="3039286"/>
          </a:xfrm>
          <a:prstGeom prst="roundRect">
            <a:avLst>
              <a:gd name="adj" fmla="val 16667"/>
            </a:avLst>
          </a:prstGeom>
          <a:noFill/>
          <a:ln w="19050">
            <a:solidFill>
              <a:srgbClr val="0070C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sz="32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sz="32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sz="32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sz="32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9" name="Text Box 5"/>
          <p:cNvSpPr>
            <a:spLocks noChangeArrowheads="1"/>
          </p:cNvSpPr>
          <p:nvPr/>
        </p:nvSpPr>
        <p:spPr bwMode="auto">
          <a:xfrm>
            <a:off x="5209725" y="293625"/>
            <a:ext cx="393427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altLang="zh-CN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  <a:sym typeface="Comic Sans MS" pitchFamily="66" charset="0"/>
              </a:rPr>
              <a:t>LAN  WAN GPRS </a:t>
            </a:r>
            <a:r>
              <a:rPr lang="en-US" altLang="zh-CN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omic Sans MS" pitchFamily="66" charset="0"/>
              </a:rPr>
              <a:t>WIFI</a:t>
            </a:r>
            <a:endParaRPr lang="zh-CN" altLang="en-US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  <a:sym typeface="Comic Sans MS" pitchFamily="66" charset="0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7112" y="2612803"/>
            <a:ext cx="3777543" cy="28331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308451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fallOve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107504" y="1268760"/>
            <a:ext cx="9036496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600" kern="100" dirty="0" smtClean="0">
                <a:latin typeface="Calibri" panose="020F0502020204030204" pitchFamily="34" charset="0"/>
                <a:cs typeface="Times New Roman" panose="02020603050405020304" pitchFamily="18" charset="0"/>
              </a:rPr>
              <a:t>3. Then </a:t>
            </a:r>
            <a:r>
              <a:rPr lang="en-US" altLang="zh-CN" sz="1600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select the “wireless </a:t>
            </a:r>
            <a:r>
              <a:rPr lang="en-US" altLang="zh-CN" sz="1600" kern="100" dirty="0" smtClean="0">
                <a:latin typeface="Calibri" panose="020F0502020204030204" pitchFamily="34" charset="0"/>
                <a:cs typeface="Times New Roman" panose="02020603050405020304" pitchFamily="18" charset="0"/>
              </a:rPr>
              <a:t>information” menu, select </a:t>
            </a:r>
            <a:r>
              <a:rPr lang="en-US" altLang="zh-CN" sz="1600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the </a:t>
            </a:r>
            <a:r>
              <a:rPr lang="en-US" altLang="zh-CN" sz="1600" kern="100" dirty="0" smtClean="0">
                <a:latin typeface="Calibri" panose="020F0502020204030204" pitchFamily="34" charset="0"/>
                <a:cs typeface="Times New Roman" panose="02020603050405020304" pitchFamily="18" charset="0"/>
              </a:rPr>
              <a:t>“</a:t>
            </a:r>
            <a:r>
              <a:rPr lang="en-US" altLang="zh-CN" sz="1600" kern="100" dirty="0" err="1" smtClean="0">
                <a:latin typeface="Calibri" panose="020F0502020204030204" pitchFamily="34" charset="0"/>
                <a:cs typeface="Times New Roman" panose="02020603050405020304" pitchFamily="18" charset="0"/>
              </a:rPr>
              <a:t>ZhongJian</a:t>
            </a:r>
            <a:r>
              <a:rPr lang="en-US" altLang="zh-CN" sz="1600" kern="100" dirty="0" smtClean="0">
                <a:latin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en-US" altLang="zh-CN" sz="1600" kern="100" dirty="0" smtClean="0">
                <a:latin typeface="Calibri" panose="020F0502020204030204" pitchFamily="34" charset="0"/>
                <a:cs typeface="Times New Roman" panose="02020603050405020304" pitchFamily="18" charset="0"/>
              </a:rPr>
              <a:t>preferred</a:t>
            </a:r>
            <a:r>
              <a:rPr lang="en-US" altLang="zh-CN" sz="1600" kern="100" dirty="0" smtClean="0">
                <a:latin typeface="Calibri" panose="020F0502020204030204" pitchFamily="34" charset="0"/>
                <a:cs typeface="Times New Roman" panose="02020603050405020304" pitchFamily="18" charset="0"/>
              </a:rPr>
              <a:t>)“ </a:t>
            </a:r>
            <a:r>
              <a:rPr lang="en-US" altLang="zh-CN" sz="1600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altLang="zh-CN" sz="1600" kern="100" dirty="0" smtClean="0">
                <a:latin typeface="Calibri" panose="020F0502020204030204" pitchFamily="34" charset="0"/>
                <a:cs typeface="Times New Roman" panose="02020603050405020304" pitchFamily="18" charset="0"/>
              </a:rPr>
              <a:t>then </a:t>
            </a:r>
            <a:r>
              <a:rPr lang="en-US" altLang="zh-CN" sz="1600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select “</a:t>
            </a:r>
            <a:r>
              <a:rPr lang="en-US" altLang="zh-CN" sz="1600" kern="100" dirty="0" smtClean="0">
                <a:latin typeface="Calibri" panose="020F0502020204030204" pitchFamily="34" charset="0"/>
                <a:cs typeface="Times New Roman" panose="02020603050405020304" pitchFamily="18" charset="0"/>
              </a:rPr>
              <a:t>Connect“ </a:t>
            </a:r>
            <a:r>
              <a:rPr lang="en-US" altLang="zh-CN" sz="1600" kern="100" dirty="0" smtClean="0">
                <a:latin typeface="Calibri" panose="020F0502020204030204" pitchFamily="34" charset="0"/>
                <a:cs typeface="Times New Roman" panose="02020603050405020304" pitchFamily="18" charset="0"/>
              </a:rPr>
              <a:t>menu. When </a:t>
            </a:r>
            <a:r>
              <a:rPr lang="en-US" altLang="zh-CN" sz="1600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the status shows : connected to </a:t>
            </a:r>
            <a:r>
              <a:rPr lang="en-US" altLang="zh-CN" sz="1600" kern="100" dirty="0" err="1" smtClean="0">
                <a:latin typeface="Calibri" panose="020F0502020204030204" pitchFamily="34" charset="0"/>
                <a:cs typeface="Times New Roman" panose="02020603050405020304" pitchFamily="18" charset="0"/>
              </a:rPr>
              <a:t>ZhongJian</a:t>
            </a:r>
            <a:r>
              <a:rPr lang="en-US" altLang="zh-CN" sz="1600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. 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1600" kern="100" dirty="0" smtClean="0">
                <a:latin typeface="Calibri" panose="020F0502020204030204" pitchFamily="34" charset="0"/>
                <a:cs typeface="Times New Roman" panose="02020603050405020304" pitchFamily="18" charset="0"/>
              </a:rPr>
              <a:t>Signal </a:t>
            </a:r>
            <a:r>
              <a:rPr lang="en-US" altLang="zh-CN" sz="1600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strength </a:t>
            </a:r>
            <a:r>
              <a:rPr lang="en-US" altLang="zh-CN" sz="1600" kern="100" dirty="0" smtClean="0">
                <a:latin typeface="Calibri" panose="020F0502020204030204" pitchFamily="34" charset="0"/>
                <a:cs typeface="Times New Roman" panose="02020603050405020304" pitchFamily="18" charset="0"/>
              </a:rPr>
              <a:t>shows: </a:t>
            </a:r>
            <a:r>
              <a:rPr lang="en-US" altLang="zh-CN" sz="1600" kern="100" dirty="0" smtClean="0">
                <a:latin typeface="Calibri" panose="020F0502020204030204" pitchFamily="34" charset="0"/>
                <a:cs typeface="Times New Roman" panose="02020603050405020304" pitchFamily="18" charset="0"/>
              </a:rPr>
              <a:t>excellent. It </a:t>
            </a:r>
            <a:r>
              <a:rPr lang="en-US" altLang="zh-CN" sz="1600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means the device connect to the “wireless </a:t>
            </a:r>
            <a:r>
              <a:rPr lang="en-US" altLang="zh-CN" sz="1600" kern="100" dirty="0" smtClean="0">
                <a:latin typeface="Calibri" panose="020F0502020204030204" pitchFamily="34" charset="0"/>
                <a:cs typeface="Times New Roman" panose="02020603050405020304" pitchFamily="18" charset="0"/>
              </a:rPr>
              <a:t>router” successfully.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endParaRPr lang="zh-CN" altLang="zh-CN" sz="18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图片 3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627784" y="2706238"/>
            <a:ext cx="3456384" cy="2441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矩形 4"/>
          <p:cNvSpPr/>
          <p:nvPr/>
        </p:nvSpPr>
        <p:spPr>
          <a:xfrm>
            <a:off x="179512" y="5454189"/>
            <a:ext cx="871296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1600" kern="100" dirty="0" smtClean="0">
                <a:latin typeface="Calibri" panose="020F0502020204030204" pitchFamily="34" charset="0"/>
                <a:cs typeface="Times New Roman" panose="02020603050405020304" pitchFamily="18" charset="0"/>
              </a:rPr>
              <a:t>4. Then </a:t>
            </a:r>
            <a:r>
              <a:rPr lang="en-US" altLang="zh-CN" sz="1600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get to the “IP </a:t>
            </a:r>
            <a:r>
              <a:rPr lang="en-US" altLang="zh-CN" sz="1600" kern="100" dirty="0" smtClean="0">
                <a:latin typeface="Calibri" panose="020F0502020204030204" pitchFamily="34" charset="0"/>
                <a:cs typeface="Times New Roman" panose="02020603050405020304" pitchFamily="18" charset="0"/>
              </a:rPr>
              <a:t>information” menu </a:t>
            </a:r>
            <a:r>
              <a:rPr lang="en-US" altLang="zh-CN" sz="1600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, you may find next </a:t>
            </a:r>
            <a:r>
              <a:rPr lang="en-US" altLang="zh-CN" sz="1600" kern="100" dirty="0" smtClean="0">
                <a:latin typeface="Calibri" panose="020F0502020204030204" pitchFamily="34" charset="0"/>
                <a:cs typeface="Times New Roman" panose="02020603050405020304" pitchFamily="18" charset="0"/>
              </a:rPr>
              <a:t>image, it </a:t>
            </a:r>
            <a:r>
              <a:rPr lang="en-US" altLang="zh-CN" sz="1600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shows the IP address of the server automatic setting .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圆角矩形 7"/>
          <p:cNvSpPr>
            <a:spLocks noChangeArrowheads="1"/>
          </p:cNvSpPr>
          <p:nvPr/>
        </p:nvSpPr>
        <p:spPr bwMode="auto">
          <a:xfrm>
            <a:off x="2436321" y="2660578"/>
            <a:ext cx="3839310" cy="2520964"/>
          </a:xfrm>
          <a:prstGeom prst="roundRect">
            <a:avLst>
              <a:gd name="adj" fmla="val 16667"/>
            </a:avLst>
          </a:prstGeom>
          <a:noFill/>
          <a:ln w="19050">
            <a:solidFill>
              <a:srgbClr val="0070C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sz="32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sz="32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sz="32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sz="32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1" name="Text Box 5"/>
          <p:cNvSpPr>
            <a:spLocks noChangeArrowheads="1"/>
          </p:cNvSpPr>
          <p:nvPr/>
        </p:nvSpPr>
        <p:spPr bwMode="auto">
          <a:xfrm>
            <a:off x="5209725" y="293625"/>
            <a:ext cx="393427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altLang="zh-CN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  <a:sym typeface="Comic Sans MS" pitchFamily="66" charset="0"/>
              </a:rPr>
              <a:t>LAN  WAN GPRS </a:t>
            </a:r>
            <a:r>
              <a:rPr lang="en-US" altLang="zh-CN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omic Sans MS" pitchFamily="66" charset="0"/>
              </a:rPr>
              <a:t>WIFI</a:t>
            </a:r>
            <a:endParaRPr lang="zh-CN" altLang="en-US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  <a:sym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28035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07504" y="1340768"/>
            <a:ext cx="892899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1600" kern="100" dirty="0" smtClean="0">
                <a:latin typeface="Calibri" panose="020F0502020204030204" pitchFamily="34" charset="0"/>
                <a:cs typeface="Calibri" panose="020F0502020204030204" pitchFamily="34" charset="0"/>
              </a:rPr>
              <a:t>5. Get </a:t>
            </a:r>
            <a:r>
              <a:rPr lang="en-US" altLang="zh-CN" sz="1600" kern="100" dirty="0">
                <a:latin typeface="Calibri" panose="020F0502020204030204" pitchFamily="34" charset="0"/>
                <a:cs typeface="Calibri" panose="020F0502020204030204" pitchFamily="34" charset="0"/>
              </a:rPr>
              <a:t>to the device time attendance </a:t>
            </a:r>
            <a:r>
              <a:rPr lang="en-US" altLang="zh-CN" sz="1600" kern="100" dirty="0" smtClean="0">
                <a:latin typeface="Calibri" panose="020F0502020204030204" pitchFamily="34" charset="0"/>
                <a:cs typeface="Calibri" panose="020F0502020204030204" pitchFamily="34" charset="0"/>
              </a:rPr>
              <a:t>software, </a:t>
            </a:r>
            <a:r>
              <a:rPr lang="en-US" altLang="zh-CN" sz="1600" kern="100" dirty="0">
                <a:latin typeface="Calibri" panose="020F0502020204030204" pitchFamily="34" charset="0"/>
                <a:cs typeface="Calibri" panose="020F0502020204030204" pitchFamily="34" charset="0"/>
              </a:rPr>
              <a:t>My device –</a:t>
            </a:r>
            <a:r>
              <a:rPr lang="en-US" altLang="zh-CN" sz="1600" kern="1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Nandflash</a:t>
            </a:r>
            <a:r>
              <a:rPr lang="en-US" altLang="zh-CN" sz="1600" kern="10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zh-CN" sz="1600" kern="100" dirty="0">
                <a:latin typeface="Calibri" panose="020F0502020204030204" pitchFamily="34" charset="0"/>
                <a:cs typeface="Calibri" panose="020F0502020204030204" pitchFamily="34" charset="0"/>
              </a:rPr>
              <a:t>–</a:t>
            </a:r>
            <a:r>
              <a:rPr lang="en-US" altLang="zh-CN" sz="1600" kern="100" dirty="0" smtClean="0">
                <a:latin typeface="Calibri" panose="020F0502020204030204" pitchFamily="34" charset="0"/>
                <a:cs typeface="Calibri" panose="020F0502020204030204" pitchFamily="34" charset="0"/>
              </a:rPr>
              <a:t>OA1000/3000—Fptouch1000.exe.Menu</a:t>
            </a:r>
            <a:r>
              <a:rPr lang="en-US" altLang="zh-CN" sz="1600" kern="100" dirty="0">
                <a:latin typeface="Calibri" panose="020F0502020204030204" pitchFamily="34" charset="0"/>
                <a:cs typeface="Calibri" panose="020F0502020204030204" pitchFamily="34" charset="0"/>
              </a:rPr>
              <a:t>: Advance ---</a:t>
            </a:r>
            <a:r>
              <a:rPr lang="en-US" altLang="zh-CN" sz="1600" kern="100" dirty="0" err="1">
                <a:latin typeface="Calibri" panose="020F0502020204030204" pitchFamily="34" charset="0"/>
                <a:cs typeface="Calibri" panose="020F0502020204030204" pitchFamily="34" charset="0"/>
              </a:rPr>
              <a:t>Comm</a:t>
            </a:r>
            <a:r>
              <a:rPr lang="en-US" altLang="zh-CN" sz="1600" kern="1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zh-CN" sz="1600" kern="1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Config</a:t>
            </a:r>
            <a:r>
              <a:rPr lang="en-US" altLang="zh-CN" sz="1600" kern="100" dirty="0" smtClean="0">
                <a:latin typeface="Calibri" panose="020F0502020204030204" pitchFamily="34" charset="0"/>
                <a:cs typeface="Calibri" panose="020F0502020204030204" pitchFamily="34" charset="0"/>
              </a:rPr>
              <a:t>, set </a:t>
            </a:r>
            <a:r>
              <a:rPr lang="en-US" altLang="zh-CN" sz="1600" kern="100" dirty="0">
                <a:latin typeface="Calibri" panose="020F0502020204030204" pitchFamily="34" charset="0"/>
                <a:cs typeface="Calibri" panose="020F0502020204030204" pitchFamily="34" charset="0"/>
              </a:rPr>
              <a:t>it as the follow image :</a:t>
            </a:r>
            <a:endParaRPr lang="zh-CN" altLang="zh-CN" sz="1600" kern="1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1600" kern="100" dirty="0" smtClean="0">
                <a:latin typeface="Calibri" panose="020F0502020204030204" pitchFamily="34" charset="0"/>
                <a:cs typeface="Calibri" panose="020F0502020204030204" pitchFamily="34" charset="0"/>
              </a:rPr>
              <a:t>The </a:t>
            </a:r>
            <a:r>
              <a:rPr lang="en-US" altLang="zh-CN" sz="1600" kern="100" dirty="0">
                <a:latin typeface="Calibri" panose="020F0502020204030204" pitchFamily="34" charset="0"/>
                <a:cs typeface="Calibri" panose="020F0502020204030204" pitchFamily="34" charset="0"/>
              </a:rPr>
              <a:t>server </a:t>
            </a:r>
            <a:r>
              <a:rPr lang="en-US" altLang="zh-CN" sz="1600" kern="100" dirty="0" smtClean="0">
                <a:latin typeface="Calibri" panose="020F0502020204030204" pitchFamily="34" charset="0"/>
                <a:cs typeface="Calibri" panose="020F0502020204030204" pitchFamily="34" charset="0"/>
              </a:rPr>
              <a:t>IP: </a:t>
            </a:r>
            <a:r>
              <a:rPr lang="en-US" altLang="zh-CN" sz="1600" kern="100" dirty="0">
                <a:latin typeface="Calibri" panose="020F0502020204030204" pitchFamily="34" charset="0"/>
                <a:cs typeface="Calibri" panose="020F0502020204030204" pitchFamily="34" charset="0"/>
              </a:rPr>
              <a:t>just as the PC </a:t>
            </a:r>
            <a:r>
              <a:rPr lang="en-US" altLang="zh-CN" sz="1600" kern="100" dirty="0" smtClean="0">
                <a:latin typeface="Calibri" panose="020F0502020204030204" pitchFamily="34" charset="0"/>
                <a:cs typeface="Calibri" panose="020F0502020204030204" pitchFamily="34" charset="0"/>
              </a:rPr>
              <a:t>IP </a:t>
            </a:r>
            <a:r>
              <a:rPr lang="en-US" altLang="zh-CN" sz="1600" kern="100" dirty="0">
                <a:latin typeface="Calibri" panose="020F0502020204030204" pitchFamily="34" charset="0"/>
                <a:cs typeface="Calibri" panose="020F0502020204030204" pitchFamily="34" charset="0"/>
              </a:rPr>
              <a:t>address. </a:t>
            </a:r>
            <a:endParaRPr lang="zh-CN" altLang="zh-CN" sz="1600" kern="1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ext Box 5"/>
          <p:cNvSpPr>
            <a:spLocks noChangeArrowheads="1"/>
          </p:cNvSpPr>
          <p:nvPr/>
        </p:nvSpPr>
        <p:spPr bwMode="auto">
          <a:xfrm>
            <a:off x="5209725" y="293625"/>
            <a:ext cx="393427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altLang="zh-CN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  <a:sym typeface="Comic Sans MS" pitchFamily="66" charset="0"/>
              </a:rPr>
              <a:t>LAN  WAN GPRS </a:t>
            </a:r>
            <a:r>
              <a:rPr lang="en-US" altLang="zh-CN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omic Sans MS" pitchFamily="66" charset="0"/>
              </a:rPr>
              <a:t>WIFI</a:t>
            </a:r>
            <a:endParaRPr lang="zh-CN" altLang="en-US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  <a:sym typeface="Comic Sans MS" pitchFamily="66" charset="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107504" y="2817664"/>
            <a:ext cx="864096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en-US" altLang="zh-CN" sz="1600" kern="100" dirty="0" smtClean="0">
                <a:latin typeface="Calibri" panose="020F0502020204030204" pitchFamily="34" charset="0"/>
                <a:cs typeface="Calibri" panose="020F0502020204030204" pitchFamily="34" charset="0"/>
              </a:rPr>
              <a:t>6. </a:t>
            </a:r>
            <a:r>
              <a:rPr lang="en-US" altLang="zh-CN" sz="1600" kern="100" dirty="0">
                <a:latin typeface="Calibri" panose="020F0502020204030204" pitchFamily="34" charset="0"/>
                <a:cs typeface="Calibri" panose="020F0502020204030204" pitchFamily="34" charset="0"/>
              </a:rPr>
              <a:t>T</a:t>
            </a:r>
            <a:r>
              <a:rPr lang="en-US" altLang="zh-CN" sz="1600" kern="100" dirty="0" smtClean="0">
                <a:latin typeface="Calibri" panose="020F0502020204030204" pitchFamily="34" charset="0"/>
                <a:cs typeface="Calibri" panose="020F0502020204030204" pitchFamily="34" charset="0"/>
              </a:rPr>
              <a:t>hen </a:t>
            </a:r>
            <a:r>
              <a:rPr lang="en-US" altLang="zh-CN" sz="1600" kern="100" dirty="0">
                <a:latin typeface="Calibri" panose="020F0502020204030204" pitchFamily="34" charset="0"/>
                <a:cs typeface="Calibri" panose="020F0502020204030204" pitchFamily="34" charset="0"/>
              </a:rPr>
              <a:t>get to the PC time attendance software , and set the </a:t>
            </a:r>
            <a:r>
              <a:rPr lang="en-US" altLang="zh-CN" sz="1600" kern="100" dirty="0" smtClean="0">
                <a:latin typeface="Calibri" panose="020F0502020204030204" pitchFamily="34" charset="0"/>
                <a:cs typeface="Calibri" panose="020F0502020204030204" pitchFamily="34" charset="0"/>
              </a:rPr>
              <a:t>communication </a:t>
            </a:r>
            <a:r>
              <a:rPr lang="en-US" altLang="zh-CN" sz="1600" kern="100" dirty="0" smtClean="0">
                <a:latin typeface="Calibri" panose="020F0502020204030204" pitchFamily="34" charset="0"/>
                <a:cs typeface="Calibri" panose="020F0502020204030204" pitchFamily="34" charset="0"/>
              </a:rPr>
              <a:t>successfully.</a:t>
            </a:r>
            <a:endParaRPr lang="zh-CN" altLang="zh-CN" sz="1600" kern="1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>
              <a:spcAft>
                <a:spcPts val="0"/>
              </a:spcAft>
            </a:pPr>
            <a:r>
              <a:rPr lang="en-US" altLang="zh-CN" sz="1600" kern="100" dirty="0">
                <a:latin typeface="Calibri" panose="020F0502020204030204" pitchFamily="34" charset="0"/>
                <a:cs typeface="Calibri" panose="020F0502020204030204" pitchFamily="34" charset="0"/>
              </a:rPr>
              <a:t> </a:t>
            </a:r>
            <a:endParaRPr lang="zh-CN" altLang="zh-CN" sz="1600" kern="1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圆角矩形 6"/>
          <p:cNvSpPr>
            <a:spLocks noChangeArrowheads="1"/>
          </p:cNvSpPr>
          <p:nvPr/>
        </p:nvSpPr>
        <p:spPr bwMode="auto">
          <a:xfrm>
            <a:off x="1403648" y="3284984"/>
            <a:ext cx="5616624" cy="3240360"/>
          </a:xfrm>
          <a:prstGeom prst="roundRect">
            <a:avLst>
              <a:gd name="adj" fmla="val 16667"/>
            </a:avLst>
          </a:prstGeom>
          <a:noFill/>
          <a:ln w="19050">
            <a:solidFill>
              <a:srgbClr val="0070C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sz="32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sz="32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sz="32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sz="32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1680" y="3345582"/>
            <a:ext cx="5040560" cy="31323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8806730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539552" y="1052736"/>
            <a:ext cx="45720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zh-CN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NAT Setting in Router</a:t>
            </a:r>
            <a:endParaRPr lang="zh-CN" altLang="en-US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6321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54420" y="1770356"/>
            <a:ext cx="7000924" cy="46769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矩形 1"/>
          <p:cNvSpPr/>
          <p:nvPr/>
        </p:nvSpPr>
        <p:spPr>
          <a:xfrm>
            <a:off x="5963321" y="459094"/>
            <a:ext cx="318067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kern="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</a:t>
            </a:r>
            <a:r>
              <a:rPr lang="en-US" altLang="zh-CN" kern="0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ome Explanation</a:t>
            </a:r>
            <a:endParaRPr lang="zh-CN" altLang="en-US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圆角矩形 4"/>
          <p:cNvSpPr>
            <a:spLocks noChangeArrowheads="1"/>
          </p:cNvSpPr>
          <p:nvPr/>
        </p:nvSpPr>
        <p:spPr bwMode="auto">
          <a:xfrm>
            <a:off x="721342" y="1637510"/>
            <a:ext cx="7667081" cy="4959841"/>
          </a:xfrm>
          <a:prstGeom prst="roundRect">
            <a:avLst>
              <a:gd name="adj" fmla="val 16667"/>
            </a:avLst>
          </a:prstGeom>
          <a:noFill/>
          <a:ln w="19050">
            <a:solidFill>
              <a:srgbClr val="0070C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sz="32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sz="32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sz="32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sz="32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765556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5963321" y="332656"/>
            <a:ext cx="318067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kern="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</a:t>
            </a:r>
            <a:r>
              <a:rPr lang="en-US" altLang="zh-CN" kern="0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ome Explanation</a:t>
            </a:r>
            <a:endParaRPr lang="zh-CN" altLang="en-US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107504" y="1916832"/>
            <a:ext cx="864096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1600" kern="0" dirty="0" smtClean="0"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lang="zh-CN" altLang="zh-CN" sz="1600" kern="0" dirty="0" smtClean="0">
                <a:latin typeface="Calibri" panose="020F0502020204030204" pitchFamily="34" charset="0"/>
                <a:cs typeface="Calibri" panose="020F0502020204030204" pitchFamily="34" charset="0"/>
              </a:rPr>
              <a:t>）</a:t>
            </a:r>
            <a:r>
              <a:rPr lang="en-US" altLang="zh-CN" sz="1600" kern="100" dirty="0">
                <a:latin typeface="Calibri" panose="020F0502020204030204" pitchFamily="34" charset="0"/>
                <a:cs typeface="Calibri" panose="020F0502020204030204" pitchFamily="34" charset="0"/>
              </a:rPr>
              <a:t>Communication method</a:t>
            </a:r>
            <a:r>
              <a:rPr lang="zh-CN" altLang="zh-CN" sz="1600" kern="100" dirty="0">
                <a:latin typeface="Calibri" panose="020F0502020204030204" pitchFamily="34" charset="0"/>
                <a:cs typeface="Calibri" panose="020F0502020204030204" pitchFamily="34" charset="0"/>
              </a:rPr>
              <a:t>：</a:t>
            </a:r>
            <a:r>
              <a:rPr lang="en-US" altLang="zh-CN" sz="1600" kern="100" dirty="0">
                <a:latin typeface="Calibri" panose="020F0502020204030204" pitchFamily="34" charset="0"/>
                <a:cs typeface="Calibri" panose="020F0502020204030204" pitchFamily="34" charset="0"/>
              </a:rPr>
              <a:t>client.</a:t>
            </a:r>
            <a:endParaRPr lang="zh-CN" altLang="zh-CN" sz="1600" kern="1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1600" kern="100" dirty="0"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zh-CN" altLang="zh-CN" sz="1600" kern="100" dirty="0" smtClean="0">
                <a:latin typeface="Calibri" panose="020F0502020204030204" pitchFamily="34" charset="0"/>
                <a:cs typeface="Calibri" panose="020F0502020204030204" pitchFamily="34" charset="0"/>
              </a:rPr>
              <a:t>）</a:t>
            </a:r>
            <a:r>
              <a:rPr lang="en-US" altLang="zh-CN" sz="1600" kern="100" dirty="0">
                <a:latin typeface="Calibri" panose="020F0502020204030204" pitchFamily="34" charset="0"/>
                <a:cs typeface="Calibri" panose="020F0502020204030204" pitchFamily="34" charset="0"/>
              </a:rPr>
              <a:t>O</a:t>
            </a:r>
            <a:r>
              <a:rPr lang="en-US" altLang="zh-CN" sz="1600" kern="100" dirty="0" smtClean="0">
                <a:latin typeface="Calibri" panose="020F0502020204030204" pitchFamily="34" charset="0"/>
                <a:cs typeface="Calibri" panose="020F0502020204030204" pitchFamily="34" charset="0"/>
              </a:rPr>
              <a:t>nce </a:t>
            </a:r>
            <a:r>
              <a:rPr lang="en-US" altLang="zh-CN" sz="1600" kern="100" dirty="0">
                <a:latin typeface="Calibri" panose="020F0502020204030204" pitchFamily="34" charset="0"/>
                <a:cs typeface="Calibri" panose="020F0502020204030204" pitchFamily="34" charset="0"/>
              </a:rPr>
              <a:t>terminal sent data to PC with software, PC remember the path and can sent commands to terminal by the reversed path.</a:t>
            </a:r>
            <a:endParaRPr lang="zh-CN" altLang="zh-CN" sz="1600" kern="1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1600" kern="0" dirty="0" smtClean="0"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lang="zh-CN" altLang="zh-CN" sz="1600" kern="0" dirty="0" smtClean="0">
                <a:latin typeface="Calibri" panose="020F0502020204030204" pitchFamily="34" charset="0"/>
                <a:cs typeface="Calibri" panose="020F0502020204030204" pitchFamily="34" charset="0"/>
              </a:rPr>
              <a:t>）</a:t>
            </a:r>
            <a:r>
              <a:rPr lang="en-US" altLang="zh-CN" sz="1600" kern="100" dirty="0">
                <a:latin typeface="Calibri" panose="020F0502020204030204" pitchFamily="34" charset="0"/>
                <a:cs typeface="Calibri" panose="020F0502020204030204" pitchFamily="34" charset="0"/>
              </a:rPr>
              <a:t>The Switch in LAN A need have a static public IP address. And one port of the Switch need </a:t>
            </a:r>
            <a:r>
              <a:rPr lang="en-US" altLang="zh-CN" sz="1600" kern="100" dirty="0" smtClean="0">
                <a:latin typeface="Calibri" panose="020F0502020204030204" pitchFamily="34" charset="0"/>
                <a:cs typeface="Calibri" panose="020F0502020204030204" pitchFamily="34" charset="0"/>
              </a:rPr>
              <a:t>to bind the port </a:t>
            </a:r>
            <a:r>
              <a:rPr lang="en-US" altLang="zh-CN" sz="1600" kern="100" dirty="0">
                <a:latin typeface="Calibri" panose="020F0502020204030204" pitchFamily="34" charset="0"/>
                <a:cs typeface="Calibri" panose="020F0502020204030204" pitchFamily="34" charset="0"/>
              </a:rPr>
              <a:t>for communication with the Software.</a:t>
            </a:r>
            <a:endParaRPr lang="zh-CN" altLang="zh-CN" sz="1600" kern="1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1600" kern="100" dirty="0" smtClean="0"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r>
              <a:rPr lang="zh-CN" altLang="zh-CN" sz="1600" kern="100" dirty="0" smtClean="0">
                <a:latin typeface="Calibri" panose="020F0502020204030204" pitchFamily="34" charset="0"/>
                <a:cs typeface="Calibri" panose="020F0502020204030204" pitchFamily="34" charset="0"/>
              </a:rPr>
              <a:t>）</a:t>
            </a:r>
            <a:r>
              <a:rPr lang="en-US" altLang="zh-CN" sz="1600" kern="100" dirty="0">
                <a:latin typeface="Calibri" panose="020F0502020204030204" pitchFamily="34" charset="0"/>
                <a:cs typeface="Calibri" panose="020F0502020204030204" pitchFamily="34" charset="0"/>
              </a:rPr>
              <a:t>In the software you need enter the serial number (Device ID). Do not need any IP address.</a:t>
            </a:r>
            <a:endParaRPr lang="zh-CN" altLang="zh-CN" sz="1600" kern="1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1600" kern="100" dirty="0" smtClean="0"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r>
              <a:rPr lang="zh-CN" altLang="zh-CN" sz="1600" kern="100" dirty="0" smtClean="0">
                <a:latin typeface="Calibri" panose="020F0502020204030204" pitchFamily="34" charset="0"/>
                <a:cs typeface="Calibri" panose="020F0502020204030204" pitchFamily="34" charset="0"/>
              </a:rPr>
              <a:t>）</a:t>
            </a:r>
            <a:r>
              <a:rPr lang="en-US" altLang="zh-CN" sz="1600" kern="100" dirty="0">
                <a:latin typeface="Calibri" panose="020F0502020204030204" pitchFamily="34" charset="0"/>
                <a:cs typeface="Calibri" panose="020F0502020204030204" pitchFamily="34" charset="0"/>
              </a:rPr>
              <a:t>Because of our software and device transfer the data via the </a:t>
            </a:r>
            <a:r>
              <a:rPr lang="en-US" altLang="zh-CN" sz="1600" kern="100" dirty="0" smtClean="0">
                <a:latin typeface="Calibri" panose="020F0502020204030204" pitchFamily="34" charset="0"/>
                <a:cs typeface="Calibri" panose="020F0502020204030204" pitchFamily="34" charset="0"/>
              </a:rPr>
              <a:t>bound port</a:t>
            </a:r>
            <a:r>
              <a:rPr lang="en-US" altLang="zh-CN" sz="1600" kern="100" dirty="0"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endParaRPr lang="zh-CN" altLang="zh-CN" sz="1600" kern="1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1600" kern="100" dirty="0">
                <a:latin typeface="Calibri" panose="020F0502020204030204" pitchFamily="34" charset="0"/>
                <a:cs typeface="Calibri" panose="020F0502020204030204" pitchFamily="34" charset="0"/>
              </a:rPr>
              <a:t>6</a:t>
            </a:r>
            <a:r>
              <a:rPr lang="zh-CN" altLang="zh-CN" sz="1600" kern="100" dirty="0" smtClean="0">
                <a:latin typeface="Calibri" panose="020F0502020204030204" pitchFamily="34" charset="0"/>
                <a:cs typeface="Calibri" panose="020F0502020204030204" pitchFamily="34" charset="0"/>
              </a:rPr>
              <a:t>）</a:t>
            </a:r>
            <a:r>
              <a:rPr lang="en-US" altLang="zh-CN" sz="1600" kern="100" dirty="0" smtClean="0">
                <a:latin typeface="Calibri" panose="020F0502020204030204" pitchFamily="34" charset="0"/>
                <a:cs typeface="Calibri" panose="020F0502020204030204" pitchFamily="34" charset="0"/>
              </a:rPr>
              <a:t>If </a:t>
            </a:r>
            <a:r>
              <a:rPr lang="en-US" altLang="zh-CN" sz="1600" kern="100" dirty="0">
                <a:latin typeface="Calibri" panose="020F0502020204030204" pitchFamily="34" charset="0"/>
                <a:cs typeface="Calibri" panose="020F0502020204030204" pitchFamily="34" charset="0"/>
              </a:rPr>
              <a:t>the computer with attendance software is not in </a:t>
            </a:r>
            <a:r>
              <a:rPr lang="en-US" altLang="zh-CN" sz="1600" kern="100" dirty="0" smtClean="0">
                <a:latin typeface="Calibri" panose="020F0502020204030204" pitchFamily="34" charset="0"/>
                <a:cs typeface="Calibri" panose="020F0502020204030204" pitchFamily="34" charset="0"/>
              </a:rPr>
              <a:t>LAN in server mode </a:t>
            </a:r>
            <a:r>
              <a:rPr lang="en-US" altLang="zh-CN" sz="1600" kern="100" dirty="0">
                <a:latin typeface="Calibri" panose="020F0502020204030204" pitchFamily="34" charset="0"/>
                <a:cs typeface="Calibri" panose="020F0502020204030204" pitchFamily="34" charset="0"/>
              </a:rPr>
              <a:t>and has its public IP address, you do not need to set port forward and just put the public IP address in the Server IP in the device.</a:t>
            </a:r>
            <a:endParaRPr lang="zh-CN" altLang="zh-CN" sz="1600" kern="1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291725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airplan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ChangeArrowheads="1"/>
          </p:cNvSpPr>
          <p:nvPr/>
        </p:nvSpPr>
        <p:spPr bwMode="auto">
          <a:xfrm>
            <a:off x="0" y="0"/>
            <a:ext cx="9144000" cy="11969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endParaRPr lang="zh-CN" altLang="en-US"/>
          </a:p>
        </p:txBody>
      </p:sp>
      <p:pic>
        <p:nvPicPr>
          <p:cNvPr id="54275" name="Picture 3" descr="未标题-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03350" y="476250"/>
            <a:ext cx="6134100" cy="3152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32" name="副标题 7"/>
          <p:cNvSpPr>
            <a:spLocks noGrp="1"/>
          </p:cNvSpPr>
          <p:nvPr/>
        </p:nvSpPr>
        <p:spPr bwMode="auto">
          <a:xfrm>
            <a:off x="107950" y="4652963"/>
            <a:ext cx="9032875" cy="698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eaLnBrk="0" hangingPunct="0">
              <a:spcBef>
                <a:spcPct val="20000"/>
              </a:spcBef>
              <a:buFontTx/>
              <a:buNone/>
            </a:pPr>
            <a:r>
              <a:rPr lang="en-US" altLang="zh-CN" sz="1800" dirty="0" err="1">
                <a:solidFill>
                  <a:schemeClr val="bg2"/>
                </a:solidFill>
                <a:latin typeface="Segoe UI" pitchFamily="34" charset="0"/>
                <a:cs typeface="Tahoma" pitchFamily="34" charset="0"/>
              </a:rPr>
              <a:t>Anviz</a:t>
            </a:r>
            <a:r>
              <a:rPr lang="en-US" altLang="zh-CN" sz="1800" dirty="0">
                <a:solidFill>
                  <a:schemeClr val="bg2"/>
                </a:solidFill>
                <a:latin typeface="Segoe UI" pitchFamily="34" charset="0"/>
                <a:cs typeface="Tahoma" pitchFamily="34" charset="0"/>
              </a:rPr>
              <a:t> </a:t>
            </a:r>
            <a:r>
              <a:rPr lang="en-US" altLang="zh-CN" sz="1800" dirty="0" smtClean="0">
                <a:solidFill>
                  <a:schemeClr val="bg2"/>
                </a:solidFill>
                <a:latin typeface="Segoe UI" pitchFamily="34" charset="0"/>
                <a:cs typeface="Tahoma" pitchFamily="34" charset="0"/>
              </a:rPr>
              <a:t>Technical </a:t>
            </a:r>
            <a:r>
              <a:rPr lang="en-US" altLang="zh-CN" sz="1800" dirty="0">
                <a:solidFill>
                  <a:schemeClr val="bg2"/>
                </a:solidFill>
                <a:latin typeface="Segoe UI" pitchFamily="34" charset="0"/>
                <a:cs typeface="Tahoma" pitchFamily="34" charset="0"/>
              </a:rPr>
              <a:t>Support Team</a:t>
            </a:r>
          </a:p>
        </p:txBody>
      </p:sp>
      <p:sp>
        <p:nvSpPr>
          <p:cNvPr id="22533" name="副标题 7"/>
          <p:cNvSpPr txBox="1">
            <a:spLocks noChangeArrowheads="1"/>
          </p:cNvSpPr>
          <p:nvPr/>
        </p:nvSpPr>
        <p:spPr bwMode="auto">
          <a:xfrm>
            <a:off x="107950" y="3810000"/>
            <a:ext cx="9032875" cy="698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eaLnBrk="0" hangingPunct="0">
              <a:spcBef>
                <a:spcPct val="20000"/>
              </a:spcBef>
            </a:pPr>
            <a:r>
              <a:rPr lang="en-US" altLang="zh-CN" sz="4800" b="1" dirty="0">
                <a:solidFill>
                  <a:srgbClr val="92D050"/>
                </a:solidFill>
                <a:latin typeface="Segoe UI" pitchFamily="34" charset="0"/>
                <a:cs typeface="Tahoma" pitchFamily="34" charset="0"/>
              </a:rPr>
              <a:t>Thank </a:t>
            </a:r>
            <a:r>
              <a:rPr lang="zh-CN" altLang="en-US" sz="4800" b="1" dirty="0">
                <a:solidFill>
                  <a:srgbClr val="92D050"/>
                </a:solidFill>
                <a:latin typeface="Segoe UI" pitchFamily="34" charset="0"/>
              </a:rPr>
              <a:t>Y</a:t>
            </a:r>
            <a:r>
              <a:rPr lang="en-US" altLang="zh-CN" sz="4800" b="1" dirty="0" err="1" smtClean="0">
                <a:solidFill>
                  <a:srgbClr val="92D050"/>
                </a:solidFill>
                <a:latin typeface="Segoe UI" pitchFamily="34" charset="0"/>
                <a:cs typeface="Tahoma" pitchFamily="34" charset="0"/>
              </a:rPr>
              <a:t>ou</a:t>
            </a:r>
            <a:endParaRPr lang="en-US" altLang="zh-CN" sz="4800" b="1" dirty="0">
              <a:solidFill>
                <a:srgbClr val="92D050"/>
              </a:solidFill>
              <a:latin typeface="Segoe UI" pitchFamily="34" charset="0"/>
              <a:cs typeface="Tahoma" pitchFamily="34" charset="0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25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25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225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225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2" grpId="0" build="p" autoUpdateAnimBg="0"/>
      <p:bldP spid="22533" grpId="0" build="p" autoUpdateAnimBg="0"/>
    </p:bldLst>
  </p:timing>
</p:sld>
</file>

<file path=ppt/theme/theme1.xml><?xml version="1.0" encoding="utf-8"?>
<a:theme xmlns:a="http://schemas.openxmlformats.org/drawingml/2006/main" name="默认设计模板_2">
  <a:themeElements>
    <a:clrScheme name="默认设计模板_2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默认设计模板_2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默认设计模板_2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_2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_2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_2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_2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_2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_2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_2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_2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_2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_2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_2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8_Office 主题_2">
  <a:themeElements>
    <a:clrScheme name="8_Office 主题_2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8_Office 主题_2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8_Office 主题_2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默认设计模板_2">
  <a:themeElements>
    <a:clrScheme name="默认设计模板_2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默认设计模板_2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默认设计模板_2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_2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_2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_2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_2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_2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_2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_2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_2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_2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_2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_2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3977</TotalTime>
  <Pages>0</Pages>
  <Words>1009</Words>
  <Characters>0</Characters>
  <Application>Microsoft Office PowerPoint</Application>
  <DocSecurity>0</DocSecurity>
  <PresentationFormat>On-screen Show (4:3)</PresentationFormat>
  <Lines>0</Lines>
  <Paragraphs>98</Paragraphs>
  <Slides>17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3</vt:i4>
      </vt:variant>
      <vt:variant>
        <vt:lpstr>Slide Titles</vt:lpstr>
      </vt:variant>
      <vt:variant>
        <vt:i4>17</vt:i4>
      </vt:variant>
    </vt:vector>
  </HeadingPairs>
  <TitlesOfParts>
    <vt:vector size="20" baseType="lpstr">
      <vt:lpstr>默认设计模板_2</vt:lpstr>
      <vt:lpstr>8_Office 主题_2</vt:lpstr>
      <vt:lpstr>1_默认设计模板_2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CharactersWithSpaces>0</CharactersWithSpaces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subject/>
  <dc:creator>Oliver Hwang</dc:creator>
  <cp:keywords/>
  <dc:description/>
  <cp:lastModifiedBy>User</cp:lastModifiedBy>
  <cp:revision>257</cp:revision>
  <dcterms:created xsi:type="dcterms:W3CDTF">2012-06-06T01:30:27Z</dcterms:created>
  <dcterms:modified xsi:type="dcterms:W3CDTF">2014-01-09T17:15:04Z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2052-8.1.0.3656</vt:lpwstr>
  </property>
</Properties>
</file>