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4139" r:id="rId2"/>
  </p:sldMasterIdLst>
  <p:notesMasterIdLst>
    <p:notesMasterId r:id="rId15"/>
  </p:notesMasterIdLst>
  <p:sldIdLst>
    <p:sldId id="319" r:id="rId3"/>
    <p:sldId id="587" r:id="rId4"/>
    <p:sldId id="583" r:id="rId5"/>
    <p:sldId id="588" r:id="rId6"/>
    <p:sldId id="589" r:id="rId7"/>
    <p:sldId id="590" r:id="rId8"/>
    <p:sldId id="597" r:id="rId9"/>
    <p:sldId id="591" r:id="rId10"/>
    <p:sldId id="593" r:id="rId11"/>
    <p:sldId id="594" r:id="rId12"/>
    <p:sldId id="596" r:id="rId13"/>
    <p:sldId id="515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55" autoAdjust="0"/>
    <p:restoredTop sz="93833" autoAdjust="0"/>
  </p:normalViewPr>
  <p:slideViewPr>
    <p:cSldViewPr>
      <p:cViewPr>
        <p:scale>
          <a:sx n="99" d="100"/>
          <a:sy n="99" d="100"/>
        </p:scale>
        <p:origin x="-894" y="-24"/>
      </p:cViewPr>
      <p:guideLst>
        <p:guide orient="horz" pos="2160"/>
        <p:guide pos="29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989DB-94BF-4130-AC9F-1A29D19B81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EB8EC45-124C-4846-9DC4-1F27603BD25E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Entering and leaving of building will be registered, monitored and controlled.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91A55EC1-A2CB-471C-A84A-B522560DA5AD}" type="parTrans" cxnId="{105E9103-4CA4-4DE0-86EB-69B56D3DCECC}">
      <dgm:prSet/>
      <dgm:spPr/>
      <dgm:t>
        <a:bodyPr/>
        <a:lstStyle/>
        <a:p>
          <a:endParaRPr lang="zh-CN" altLang="en-US"/>
        </a:p>
      </dgm:t>
    </dgm:pt>
    <dgm:pt modelId="{7DA06B85-F8D4-4BC1-A8F7-4C20CA759B71}" type="sibTrans" cxnId="{105E9103-4CA4-4DE0-86EB-69B56D3DCECC}">
      <dgm:prSet/>
      <dgm:spPr/>
      <dgm:t>
        <a:bodyPr/>
        <a:lstStyle/>
        <a:p>
          <a:endParaRPr lang="zh-CN" altLang="en-US"/>
        </a:p>
      </dgm:t>
    </dgm:pt>
    <dgm:pt modelId="{FAD47B30-B1DD-4EFE-BA1C-640866897B45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Certain rooms and areas such as the elevators won’t be allowed accessing to for all the employees due to the building is used by two separate companies.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101C2C4C-793F-40EB-BB17-3B94A5F3CE7D}" type="parTrans" cxnId="{3262C85F-72A4-44F5-B42C-2E5EDFD4F76E}">
      <dgm:prSet/>
      <dgm:spPr/>
      <dgm:t>
        <a:bodyPr/>
        <a:lstStyle/>
        <a:p>
          <a:endParaRPr lang="zh-CN" altLang="en-US"/>
        </a:p>
      </dgm:t>
    </dgm:pt>
    <dgm:pt modelId="{AA2D5EA7-E7FB-4295-B1D5-BFBB66E8D140}" type="sibTrans" cxnId="{3262C85F-72A4-44F5-B42C-2E5EDFD4F76E}">
      <dgm:prSet/>
      <dgm:spPr/>
      <dgm:t>
        <a:bodyPr/>
        <a:lstStyle/>
        <a:p>
          <a:endParaRPr lang="zh-CN" altLang="en-US"/>
        </a:p>
      </dgm:t>
    </dgm:pt>
    <dgm:pt modelId="{EB51F985-BC70-41A3-A7A2-4A839C722D6D}" type="pres">
      <dgm:prSet presAssocID="{FE4989DB-94BF-4130-AC9F-1A29D19B81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4A8FF21-6AD3-4FBA-A415-30EFE7514BCF}" type="pres">
      <dgm:prSet presAssocID="{EEB8EC45-124C-4846-9DC4-1F27603BD25E}" presName="parentText" presStyleLbl="node1" presStyleIdx="0" presStyleCnt="2" custScaleY="7474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5C86E4-3D8C-47B4-89D4-F8F05D74A953}" type="pres">
      <dgm:prSet presAssocID="{7DA06B85-F8D4-4BC1-A8F7-4C20CA759B71}" presName="spacer" presStyleCnt="0"/>
      <dgm:spPr/>
    </dgm:pt>
    <dgm:pt modelId="{876FBAE5-F0FB-4CCD-95C2-6DAF93A9E35B}" type="pres">
      <dgm:prSet presAssocID="{FAD47B30-B1DD-4EFE-BA1C-640866897B4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A6CF808-93C3-4CFF-B3F5-B52A440045F7}" type="presOf" srcId="{EEB8EC45-124C-4846-9DC4-1F27603BD25E}" destId="{B4A8FF21-6AD3-4FBA-A415-30EFE7514BCF}" srcOrd="0" destOrd="0" presId="urn:microsoft.com/office/officeart/2005/8/layout/vList2"/>
    <dgm:cxn modelId="{3262C85F-72A4-44F5-B42C-2E5EDFD4F76E}" srcId="{FE4989DB-94BF-4130-AC9F-1A29D19B8153}" destId="{FAD47B30-B1DD-4EFE-BA1C-640866897B45}" srcOrd="1" destOrd="0" parTransId="{101C2C4C-793F-40EB-BB17-3B94A5F3CE7D}" sibTransId="{AA2D5EA7-E7FB-4295-B1D5-BFBB66E8D140}"/>
    <dgm:cxn modelId="{D3D4911A-89CC-436E-B5E5-7F8EA94A6F04}" type="presOf" srcId="{FAD47B30-B1DD-4EFE-BA1C-640866897B45}" destId="{876FBAE5-F0FB-4CCD-95C2-6DAF93A9E35B}" srcOrd="0" destOrd="0" presId="urn:microsoft.com/office/officeart/2005/8/layout/vList2"/>
    <dgm:cxn modelId="{105E9103-4CA4-4DE0-86EB-69B56D3DCECC}" srcId="{FE4989DB-94BF-4130-AC9F-1A29D19B8153}" destId="{EEB8EC45-124C-4846-9DC4-1F27603BD25E}" srcOrd="0" destOrd="0" parTransId="{91A55EC1-A2CB-471C-A84A-B522560DA5AD}" sibTransId="{7DA06B85-F8D4-4BC1-A8F7-4C20CA759B71}"/>
    <dgm:cxn modelId="{E7B651B8-2B3E-4664-8FDA-DCF947849B2D}" type="presOf" srcId="{FE4989DB-94BF-4130-AC9F-1A29D19B8153}" destId="{EB51F985-BC70-41A3-A7A2-4A839C722D6D}" srcOrd="0" destOrd="0" presId="urn:microsoft.com/office/officeart/2005/8/layout/vList2"/>
    <dgm:cxn modelId="{7650315B-17CD-453C-94E7-00916D3B2024}" type="presParOf" srcId="{EB51F985-BC70-41A3-A7A2-4A839C722D6D}" destId="{B4A8FF21-6AD3-4FBA-A415-30EFE7514BCF}" srcOrd="0" destOrd="0" presId="urn:microsoft.com/office/officeart/2005/8/layout/vList2"/>
    <dgm:cxn modelId="{235AC0EB-4F18-4E2E-9D63-A4474B7764CC}" type="presParOf" srcId="{EB51F985-BC70-41A3-A7A2-4A839C722D6D}" destId="{CA5C86E4-3D8C-47B4-89D4-F8F05D74A953}" srcOrd="1" destOrd="0" presId="urn:microsoft.com/office/officeart/2005/8/layout/vList2"/>
    <dgm:cxn modelId="{5DB7B72F-9854-47AD-A8D8-0AF702A2D59C}" type="presParOf" srcId="{EB51F985-BC70-41A3-A7A2-4A839C722D6D}" destId="{876FBAE5-F0FB-4CCD-95C2-6DAF93A9E35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255D1D-3E62-4917-87CE-9770EB65432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87A005B-5112-4FD2-AADB-E53296E5111E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SAC844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A5EED72F-DF4F-4556-A369-83AE987CDF7C}" type="parTrans" cxnId="{049EDF1C-D3BE-4A53-AF00-A17561E41601}">
      <dgm:prSet/>
      <dgm:spPr/>
      <dgm:t>
        <a:bodyPr/>
        <a:lstStyle/>
        <a:p>
          <a:endParaRPr lang="zh-CN" altLang="en-US"/>
        </a:p>
      </dgm:t>
    </dgm:pt>
    <dgm:pt modelId="{A443F939-8AEB-4E13-9D37-AE7F359A8D3F}" type="sibTrans" cxnId="{049EDF1C-D3BE-4A53-AF00-A17561E41601}">
      <dgm:prSet/>
      <dgm:spPr/>
      <dgm:t>
        <a:bodyPr/>
        <a:lstStyle/>
        <a:p>
          <a:endParaRPr lang="zh-CN" altLang="en-US"/>
        </a:p>
      </dgm:t>
    </dgm:pt>
    <dgm:pt modelId="{F5F09995-9D6F-4DF4-BE07-490A63F99368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VF30(</a:t>
          </a:r>
          <a:r>
            <a:rPr lang="en-US" altLang="zh-CN" sz="2400" dirty="0" err="1" smtClean="0">
              <a:solidFill>
                <a:srgbClr val="000000"/>
              </a:solidFill>
            </a:rPr>
            <a:t>Fingerprint+Card+PW</a:t>
          </a:r>
          <a:r>
            <a:rPr lang="en-US" altLang="zh-CN" sz="2400" dirty="0" smtClean="0">
              <a:solidFill>
                <a:srgbClr val="000000"/>
              </a:solidFill>
            </a:rPr>
            <a:t>)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479C089B-6F1C-4966-9907-8D0E18A22726}" type="parTrans" cxnId="{FE6591E7-74F9-4409-A2B9-88DF16AB20C4}">
      <dgm:prSet/>
      <dgm:spPr/>
      <dgm:t>
        <a:bodyPr/>
        <a:lstStyle/>
        <a:p>
          <a:endParaRPr lang="zh-CN" altLang="en-US"/>
        </a:p>
      </dgm:t>
    </dgm:pt>
    <dgm:pt modelId="{A960A36B-1656-46BD-9E87-5ED12866F2E5}" type="sibTrans" cxnId="{FE6591E7-74F9-4409-A2B9-88DF16AB20C4}">
      <dgm:prSet/>
      <dgm:spPr/>
      <dgm:t>
        <a:bodyPr/>
        <a:lstStyle/>
        <a:p>
          <a:endParaRPr lang="zh-CN" altLang="en-US"/>
        </a:p>
      </dgm:t>
    </dgm:pt>
    <dgm:pt modelId="{95B44B60-5514-4303-9792-BAAC025C6BE1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T5(</a:t>
          </a:r>
          <a:r>
            <a:rPr lang="en-US" altLang="zh-CN" sz="2400" dirty="0" err="1" smtClean="0">
              <a:solidFill>
                <a:srgbClr val="000000"/>
              </a:solidFill>
            </a:rPr>
            <a:t>Fingerprint+Card</a:t>
          </a:r>
          <a:r>
            <a:rPr lang="en-US" altLang="zh-CN" sz="2400" dirty="0" smtClean="0">
              <a:solidFill>
                <a:srgbClr val="000000"/>
              </a:solidFill>
            </a:rPr>
            <a:t>)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B3F256CB-B394-4167-A9CD-C6C2FFBA84D1}" type="parTrans" cxnId="{8579C02C-5E60-4E1C-B1E0-7785AC35F0A9}">
      <dgm:prSet/>
      <dgm:spPr/>
      <dgm:t>
        <a:bodyPr/>
        <a:lstStyle/>
        <a:p>
          <a:endParaRPr lang="zh-CN" altLang="en-US"/>
        </a:p>
      </dgm:t>
    </dgm:pt>
    <dgm:pt modelId="{CE0DA049-BA07-41BE-B7C8-EF25A6BF41BE}" type="sibTrans" cxnId="{8579C02C-5E60-4E1C-B1E0-7785AC35F0A9}">
      <dgm:prSet/>
      <dgm:spPr/>
      <dgm:t>
        <a:bodyPr/>
        <a:lstStyle/>
        <a:p>
          <a:endParaRPr lang="zh-CN" altLang="en-US"/>
        </a:p>
      </dgm:t>
    </dgm:pt>
    <dgm:pt modelId="{6D8BA52D-9D59-47B9-8076-F1D25FA3A9D4}" type="pres">
      <dgm:prSet presAssocID="{C9255D1D-3E62-4917-87CE-9770EB654328}" presName="linearFlow" presStyleCnt="0">
        <dgm:presLayoutVars>
          <dgm:dir/>
          <dgm:resizeHandles val="exact"/>
        </dgm:presLayoutVars>
      </dgm:prSet>
      <dgm:spPr/>
    </dgm:pt>
    <dgm:pt modelId="{0A9B9263-4707-4DFF-9E81-41765A4F217B}" type="pres">
      <dgm:prSet presAssocID="{187A005B-5112-4FD2-AADB-E53296E5111E}" presName="composite" presStyleCnt="0"/>
      <dgm:spPr/>
    </dgm:pt>
    <dgm:pt modelId="{56F3C015-8210-4840-B937-6ACF8379FA25}" type="pres">
      <dgm:prSet presAssocID="{187A005B-5112-4FD2-AADB-E53296E5111E}" presName="imgShp" presStyleLbl="fgImgPlace1" presStyleIdx="0" presStyleCnt="3" custScaleX="2000000" custScaleY="20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C88CF1CB-4430-472B-A9DB-35837D7A7B4A}" type="pres">
      <dgm:prSet presAssocID="{187A005B-5112-4FD2-AADB-E53296E5111E}" presName="txShp" presStyleLbl="node1" presStyleIdx="0" presStyleCnt="3" custScaleX="73769" custScaleY="1384697" custLinFactNeighborX="290" custLinFactNeighborY="-5639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3032CD-2858-4874-9D00-05A6641AC416}" type="pres">
      <dgm:prSet presAssocID="{A443F939-8AEB-4E13-9D37-AE7F359A8D3F}" presName="spacing" presStyleCnt="0"/>
      <dgm:spPr/>
    </dgm:pt>
    <dgm:pt modelId="{BEC6BC79-5E62-456C-8A73-7AFC7DF3C137}" type="pres">
      <dgm:prSet presAssocID="{F5F09995-9D6F-4DF4-BE07-490A63F99368}" presName="composite" presStyleCnt="0"/>
      <dgm:spPr/>
    </dgm:pt>
    <dgm:pt modelId="{F947F79B-1735-4497-98B8-5A40B7F31759}" type="pres">
      <dgm:prSet presAssocID="{F5F09995-9D6F-4DF4-BE07-490A63F99368}" presName="imgShp" presStyleLbl="fgImgPlace1" presStyleIdx="1" presStyleCnt="3" custScaleX="1997801" custScaleY="2000000" custLinFactNeighborX="-3759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D9D60C-AE2A-4547-B2A3-39943DE49B10}" type="pres">
      <dgm:prSet presAssocID="{F5F09995-9D6F-4DF4-BE07-490A63F99368}" presName="txShp" presStyleLbl="node1" presStyleIdx="1" presStyleCnt="3" custScaleX="73785" custScaleY="1384555" custLinFactNeighborX="16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EA8260-2920-4060-8421-4930AB1D9F23}" type="pres">
      <dgm:prSet presAssocID="{A960A36B-1656-46BD-9E87-5ED12866F2E5}" presName="spacing" presStyleCnt="0"/>
      <dgm:spPr/>
    </dgm:pt>
    <dgm:pt modelId="{DABF3C91-6510-4B0E-AEA2-366BDD43B991}" type="pres">
      <dgm:prSet presAssocID="{95B44B60-5514-4303-9792-BAAC025C6BE1}" presName="composite" presStyleCnt="0"/>
      <dgm:spPr/>
    </dgm:pt>
    <dgm:pt modelId="{EED1CB80-2BA6-4314-B4C6-20064947A935}" type="pres">
      <dgm:prSet presAssocID="{95B44B60-5514-4303-9792-BAAC025C6BE1}" presName="imgShp" presStyleLbl="fgImgPlace1" presStyleIdx="2" presStyleCnt="3" custScaleX="2000000" custScaleY="2000000" custLinFactY="6693" custLinFactNeighborY="10000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853AEBA-E945-4A9C-8DEE-B22598DE07CA}" type="pres">
      <dgm:prSet presAssocID="{95B44B60-5514-4303-9792-BAAC025C6BE1}" presName="txShp" presStyleLbl="node1" presStyleIdx="2" presStyleCnt="3" custScaleX="73785" custScaleY="1384555" custLinFactNeighborX="21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D86AFA0-DFCA-4CE5-9ED4-7265254F67C9}" type="presOf" srcId="{187A005B-5112-4FD2-AADB-E53296E5111E}" destId="{C88CF1CB-4430-472B-A9DB-35837D7A7B4A}" srcOrd="0" destOrd="0" presId="urn:microsoft.com/office/officeart/2005/8/layout/vList3"/>
    <dgm:cxn modelId="{049EDF1C-D3BE-4A53-AF00-A17561E41601}" srcId="{C9255D1D-3E62-4917-87CE-9770EB654328}" destId="{187A005B-5112-4FD2-AADB-E53296E5111E}" srcOrd="0" destOrd="0" parTransId="{A5EED72F-DF4F-4556-A369-83AE987CDF7C}" sibTransId="{A443F939-8AEB-4E13-9D37-AE7F359A8D3F}"/>
    <dgm:cxn modelId="{E08544BD-C6BC-4121-9950-8DE83DE8CE74}" type="presOf" srcId="{95B44B60-5514-4303-9792-BAAC025C6BE1}" destId="{5853AEBA-E945-4A9C-8DEE-B22598DE07CA}" srcOrd="0" destOrd="0" presId="urn:microsoft.com/office/officeart/2005/8/layout/vList3"/>
    <dgm:cxn modelId="{FE6591E7-74F9-4409-A2B9-88DF16AB20C4}" srcId="{C9255D1D-3E62-4917-87CE-9770EB654328}" destId="{F5F09995-9D6F-4DF4-BE07-490A63F99368}" srcOrd="1" destOrd="0" parTransId="{479C089B-6F1C-4966-9907-8D0E18A22726}" sibTransId="{A960A36B-1656-46BD-9E87-5ED12866F2E5}"/>
    <dgm:cxn modelId="{ED7B10DA-A369-4F9C-B1E3-69F8081868BE}" type="presOf" srcId="{F5F09995-9D6F-4DF4-BE07-490A63F99368}" destId="{66D9D60C-AE2A-4547-B2A3-39943DE49B10}" srcOrd="0" destOrd="0" presId="urn:microsoft.com/office/officeart/2005/8/layout/vList3"/>
    <dgm:cxn modelId="{B2BE4444-2860-4276-AFDE-D3C603DBC9E8}" type="presOf" srcId="{C9255D1D-3E62-4917-87CE-9770EB654328}" destId="{6D8BA52D-9D59-47B9-8076-F1D25FA3A9D4}" srcOrd="0" destOrd="0" presId="urn:microsoft.com/office/officeart/2005/8/layout/vList3"/>
    <dgm:cxn modelId="{8579C02C-5E60-4E1C-B1E0-7785AC35F0A9}" srcId="{C9255D1D-3E62-4917-87CE-9770EB654328}" destId="{95B44B60-5514-4303-9792-BAAC025C6BE1}" srcOrd="2" destOrd="0" parTransId="{B3F256CB-B394-4167-A9CD-C6C2FFBA84D1}" sibTransId="{CE0DA049-BA07-41BE-B7C8-EF25A6BF41BE}"/>
    <dgm:cxn modelId="{E3FCB8BA-97AC-4B0E-8C15-781F342BA534}" type="presParOf" srcId="{6D8BA52D-9D59-47B9-8076-F1D25FA3A9D4}" destId="{0A9B9263-4707-4DFF-9E81-41765A4F217B}" srcOrd="0" destOrd="0" presId="urn:microsoft.com/office/officeart/2005/8/layout/vList3"/>
    <dgm:cxn modelId="{8F82B95B-9F92-4CC5-B162-1BDEDE24B60B}" type="presParOf" srcId="{0A9B9263-4707-4DFF-9E81-41765A4F217B}" destId="{56F3C015-8210-4840-B937-6ACF8379FA25}" srcOrd="0" destOrd="0" presId="urn:microsoft.com/office/officeart/2005/8/layout/vList3"/>
    <dgm:cxn modelId="{9EC08C21-A707-4ABE-904D-55D8C5259666}" type="presParOf" srcId="{0A9B9263-4707-4DFF-9E81-41765A4F217B}" destId="{C88CF1CB-4430-472B-A9DB-35837D7A7B4A}" srcOrd="1" destOrd="0" presId="urn:microsoft.com/office/officeart/2005/8/layout/vList3"/>
    <dgm:cxn modelId="{86E8FC64-C572-4FB7-AD3A-1BB926B9A7FF}" type="presParOf" srcId="{6D8BA52D-9D59-47B9-8076-F1D25FA3A9D4}" destId="{113032CD-2858-4874-9D00-05A6641AC416}" srcOrd="1" destOrd="0" presId="urn:microsoft.com/office/officeart/2005/8/layout/vList3"/>
    <dgm:cxn modelId="{EB7B4CF5-6010-45E4-884C-CBB50AFCABA1}" type="presParOf" srcId="{6D8BA52D-9D59-47B9-8076-F1D25FA3A9D4}" destId="{BEC6BC79-5E62-456C-8A73-7AFC7DF3C137}" srcOrd="2" destOrd="0" presId="urn:microsoft.com/office/officeart/2005/8/layout/vList3"/>
    <dgm:cxn modelId="{585A7E9D-37B2-4724-942F-736C43E384D3}" type="presParOf" srcId="{BEC6BC79-5E62-456C-8A73-7AFC7DF3C137}" destId="{F947F79B-1735-4497-98B8-5A40B7F31759}" srcOrd="0" destOrd="0" presId="urn:microsoft.com/office/officeart/2005/8/layout/vList3"/>
    <dgm:cxn modelId="{D33DAA21-BC3C-4174-9853-92BDD496F40B}" type="presParOf" srcId="{BEC6BC79-5E62-456C-8A73-7AFC7DF3C137}" destId="{66D9D60C-AE2A-4547-B2A3-39943DE49B10}" srcOrd="1" destOrd="0" presId="urn:microsoft.com/office/officeart/2005/8/layout/vList3"/>
    <dgm:cxn modelId="{9FE113A5-39B7-4120-B3D5-5683DD2CE91B}" type="presParOf" srcId="{6D8BA52D-9D59-47B9-8076-F1D25FA3A9D4}" destId="{D7EA8260-2920-4060-8421-4930AB1D9F23}" srcOrd="3" destOrd="0" presId="urn:microsoft.com/office/officeart/2005/8/layout/vList3"/>
    <dgm:cxn modelId="{F6E39177-A227-4DB8-9178-D578DB989F39}" type="presParOf" srcId="{6D8BA52D-9D59-47B9-8076-F1D25FA3A9D4}" destId="{DABF3C91-6510-4B0E-AEA2-366BDD43B991}" srcOrd="4" destOrd="0" presId="urn:microsoft.com/office/officeart/2005/8/layout/vList3"/>
    <dgm:cxn modelId="{353F0C07-6559-4A24-AD73-CF0E5C4008EE}" type="presParOf" srcId="{DABF3C91-6510-4B0E-AEA2-366BDD43B991}" destId="{EED1CB80-2BA6-4314-B4C6-20064947A935}" srcOrd="0" destOrd="0" presId="urn:microsoft.com/office/officeart/2005/8/layout/vList3"/>
    <dgm:cxn modelId="{37986E4A-F62F-472F-AC88-8969E5E33778}" type="presParOf" srcId="{DABF3C91-6510-4B0E-AEA2-366BDD43B991}" destId="{5853AEBA-E945-4A9C-8DEE-B22598DE07C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CC6F8-FE98-4B41-9F9B-433768E762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FB01775-11B4-429A-A3B9-F076C22895D0}">
      <dgm:prSet phldrT="[文本]" custT="1"/>
      <dgm:spPr/>
      <dgm:t>
        <a:bodyPr/>
        <a:lstStyle/>
        <a:p>
          <a:pPr algn="l"/>
          <a:r>
            <a:rPr lang="en-US" altLang="zh-CN" sz="2000" dirty="0" smtClean="0">
              <a:latin typeface="+mn-lt"/>
            </a:rPr>
            <a:t>Device Management</a:t>
          </a:r>
          <a:endParaRPr lang="zh-CN" altLang="en-US" sz="2000" dirty="0">
            <a:latin typeface="+mn-lt"/>
          </a:endParaRPr>
        </a:p>
      </dgm:t>
    </dgm:pt>
    <dgm:pt modelId="{CDA9EAB4-6105-4FF1-8284-34C39A7D427F}" type="parTrans" cxnId="{D42B5CFC-1C8C-4E42-979F-B31DCE4120A6}">
      <dgm:prSet/>
      <dgm:spPr/>
      <dgm:t>
        <a:bodyPr/>
        <a:lstStyle/>
        <a:p>
          <a:pPr algn="l"/>
          <a:endParaRPr lang="zh-CN" altLang="en-US"/>
        </a:p>
      </dgm:t>
    </dgm:pt>
    <dgm:pt modelId="{3A89AF0B-09AF-439C-8DA1-639F00046AF6}" type="sibTrans" cxnId="{D42B5CFC-1C8C-4E42-979F-B31DCE4120A6}">
      <dgm:prSet/>
      <dgm:spPr/>
      <dgm:t>
        <a:bodyPr/>
        <a:lstStyle/>
        <a:p>
          <a:pPr algn="l"/>
          <a:endParaRPr lang="zh-CN" altLang="en-US"/>
        </a:p>
      </dgm:t>
    </dgm:pt>
    <dgm:pt modelId="{6F4A65B1-9185-4378-82B8-2166B7BE6F6D}">
      <dgm:prSet phldrT="[文本]" custT="1"/>
      <dgm:spPr/>
      <dgm:t>
        <a:bodyPr/>
        <a:lstStyle/>
        <a:p>
          <a:pPr algn="l"/>
          <a:r>
            <a:rPr lang="en-US" altLang="zh-CN" sz="2000" dirty="0" smtClean="0">
              <a:latin typeface="+mn-lt"/>
            </a:rPr>
            <a:t>User Management</a:t>
          </a:r>
          <a:endParaRPr lang="zh-CN" altLang="en-US" sz="2000" dirty="0">
            <a:latin typeface="+mn-lt"/>
          </a:endParaRPr>
        </a:p>
      </dgm:t>
    </dgm:pt>
    <dgm:pt modelId="{1FF97523-099C-4AC8-A8B6-97D1C23C07A9}" type="parTrans" cxnId="{FB14999A-1350-4B9F-96B3-A5ECA1CB7A6B}">
      <dgm:prSet/>
      <dgm:spPr/>
      <dgm:t>
        <a:bodyPr/>
        <a:lstStyle/>
        <a:p>
          <a:pPr algn="l"/>
          <a:endParaRPr lang="zh-CN" altLang="en-US"/>
        </a:p>
      </dgm:t>
    </dgm:pt>
    <dgm:pt modelId="{45EFFC18-38A2-4BC1-9A95-341A94CCCD37}" type="sibTrans" cxnId="{FB14999A-1350-4B9F-96B3-A5ECA1CB7A6B}">
      <dgm:prSet/>
      <dgm:spPr/>
      <dgm:t>
        <a:bodyPr/>
        <a:lstStyle/>
        <a:p>
          <a:pPr algn="l"/>
          <a:endParaRPr lang="zh-CN" altLang="en-US"/>
        </a:p>
      </dgm:t>
    </dgm:pt>
    <dgm:pt modelId="{64BB16A9-D3E1-47D9-9972-E5FFD6FF688D}">
      <dgm:prSet phldrT="[文本]" custT="1"/>
      <dgm:spPr/>
      <dgm:t>
        <a:bodyPr/>
        <a:lstStyle/>
        <a:p>
          <a:pPr algn="l"/>
          <a:r>
            <a:rPr lang="en-US" altLang="zh-CN" sz="2000" dirty="0" smtClean="0">
              <a:latin typeface="+mn-lt"/>
            </a:rPr>
            <a:t>Real Time Monitoring</a:t>
          </a:r>
          <a:endParaRPr lang="zh-CN" altLang="en-US" sz="2000" dirty="0">
            <a:latin typeface="+mn-lt"/>
          </a:endParaRPr>
        </a:p>
      </dgm:t>
    </dgm:pt>
    <dgm:pt modelId="{5F5428AD-283E-473B-B60B-16154661581D}" type="parTrans" cxnId="{C182C112-274D-4C91-BA9A-3E9F6E54B8F0}">
      <dgm:prSet/>
      <dgm:spPr/>
      <dgm:t>
        <a:bodyPr/>
        <a:lstStyle/>
        <a:p>
          <a:pPr algn="l"/>
          <a:endParaRPr lang="zh-CN" altLang="en-US"/>
        </a:p>
      </dgm:t>
    </dgm:pt>
    <dgm:pt modelId="{952AF3E7-04F2-40B9-B8F5-4DFAB49FA86D}" type="sibTrans" cxnId="{C182C112-274D-4C91-BA9A-3E9F6E54B8F0}">
      <dgm:prSet/>
      <dgm:spPr/>
      <dgm:t>
        <a:bodyPr/>
        <a:lstStyle/>
        <a:p>
          <a:pPr algn="l"/>
          <a:endParaRPr lang="zh-CN" altLang="en-US"/>
        </a:p>
      </dgm:t>
    </dgm:pt>
    <dgm:pt modelId="{35AAAD45-0EBB-491B-8BEF-AC6D55B6880B}">
      <dgm:prSet phldrT="[文本]" custT="1"/>
      <dgm:spPr/>
      <dgm:t>
        <a:bodyPr/>
        <a:lstStyle/>
        <a:p>
          <a:pPr algn="l"/>
          <a:endParaRPr lang="zh-CN" altLang="en-US" sz="2000" dirty="0">
            <a:latin typeface="+mn-lt"/>
          </a:endParaRPr>
        </a:p>
      </dgm:t>
    </dgm:pt>
    <dgm:pt modelId="{9D39114B-E16C-4866-83CB-92E7F11D1150}" type="parTrans" cxnId="{38B6C066-1207-4AB2-A1B5-62E14FC756E2}">
      <dgm:prSet/>
      <dgm:spPr/>
      <dgm:t>
        <a:bodyPr/>
        <a:lstStyle/>
        <a:p>
          <a:pPr algn="l"/>
          <a:endParaRPr lang="zh-CN" altLang="en-US"/>
        </a:p>
      </dgm:t>
    </dgm:pt>
    <dgm:pt modelId="{E5BBE8B3-ACD7-4981-96CB-E922F1C29608}" type="sibTrans" cxnId="{38B6C066-1207-4AB2-A1B5-62E14FC756E2}">
      <dgm:prSet/>
      <dgm:spPr/>
      <dgm:t>
        <a:bodyPr/>
        <a:lstStyle/>
        <a:p>
          <a:pPr algn="l"/>
          <a:endParaRPr lang="zh-CN" altLang="en-US"/>
        </a:p>
      </dgm:t>
    </dgm:pt>
    <dgm:pt modelId="{186127DD-D098-4C21-B291-FE45E21E281F}">
      <dgm:prSet phldrT="[文本]" custT="1"/>
      <dgm:spPr/>
      <dgm:t>
        <a:bodyPr/>
        <a:lstStyle/>
        <a:p>
          <a:pPr algn="l"/>
          <a:endParaRPr lang="zh-CN" altLang="en-US" sz="2000" dirty="0">
            <a:latin typeface="+mn-lt"/>
          </a:endParaRPr>
        </a:p>
      </dgm:t>
    </dgm:pt>
    <dgm:pt modelId="{87D028D8-2027-4557-B909-31E73C717671}" type="parTrans" cxnId="{588058A9-C539-4968-87D4-8EE84FA1B2D1}">
      <dgm:prSet/>
      <dgm:spPr/>
      <dgm:t>
        <a:bodyPr/>
        <a:lstStyle/>
        <a:p>
          <a:pPr algn="l"/>
          <a:endParaRPr lang="zh-CN" altLang="en-US"/>
        </a:p>
      </dgm:t>
    </dgm:pt>
    <dgm:pt modelId="{615DA75C-9280-46D2-8457-CF4368128218}" type="sibTrans" cxnId="{588058A9-C539-4968-87D4-8EE84FA1B2D1}">
      <dgm:prSet/>
      <dgm:spPr/>
      <dgm:t>
        <a:bodyPr/>
        <a:lstStyle/>
        <a:p>
          <a:pPr algn="l"/>
          <a:endParaRPr lang="zh-CN" altLang="en-US"/>
        </a:p>
      </dgm:t>
    </dgm:pt>
    <dgm:pt modelId="{90003A7E-175E-4080-A26A-AACEA7959623}">
      <dgm:prSet phldrT="[文本]" custT="1"/>
      <dgm:spPr/>
      <dgm:t>
        <a:bodyPr/>
        <a:lstStyle/>
        <a:p>
          <a:pPr algn="l"/>
          <a:r>
            <a:rPr lang="en-US" altLang="zh-CN" sz="2400" dirty="0" smtClean="0">
              <a:solidFill>
                <a:srgbClr val="000000"/>
              </a:solidFill>
            </a:rPr>
            <a:t>AIM_SAC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95CDF7D5-39C9-4CB9-8CB4-1BC59BC3F47A}" type="sibTrans" cxnId="{17714D74-F305-4C21-8F0F-8950575FE8A3}">
      <dgm:prSet/>
      <dgm:spPr/>
      <dgm:t>
        <a:bodyPr/>
        <a:lstStyle/>
        <a:p>
          <a:pPr algn="l"/>
          <a:endParaRPr lang="zh-CN" altLang="en-US"/>
        </a:p>
      </dgm:t>
    </dgm:pt>
    <dgm:pt modelId="{881E8B1C-BF72-42A2-B17F-9C49B7EF159F}" type="parTrans" cxnId="{17714D74-F305-4C21-8F0F-8950575FE8A3}">
      <dgm:prSet/>
      <dgm:spPr/>
      <dgm:t>
        <a:bodyPr/>
        <a:lstStyle/>
        <a:p>
          <a:pPr algn="l"/>
          <a:endParaRPr lang="zh-CN" altLang="en-US"/>
        </a:p>
      </dgm:t>
    </dgm:pt>
    <dgm:pt modelId="{4315B521-D7EB-4863-AFE3-129A0B7FCF35}" type="pres">
      <dgm:prSet presAssocID="{F6FCC6F8-FE98-4B41-9F9B-433768E7626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BF10DCB-66CA-46A6-82BE-3AAEB076639B}" type="pres">
      <dgm:prSet presAssocID="{90003A7E-175E-4080-A26A-AACEA7959623}" presName="composite" presStyleCnt="0"/>
      <dgm:spPr/>
    </dgm:pt>
    <dgm:pt modelId="{F80ACB0B-6928-4091-9176-B42B33C1FC5A}" type="pres">
      <dgm:prSet presAssocID="{90003A7E-175E-4080-A26A-AACEA7959623}" presName="parTx" presStyleLbl="alignNode1" presStyleIdx="0" presStyleCnt="1" custScaleX="36903" custScaleY="93182" custLinFactNeighborX="-358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BFCE2A-7A6C-405C-9BDA-E343DE8E7625}" type="pres">
      <dgm:prSet presAssocID="{90003A7E-175E-4080-A26A-AACEA7959623}" presName="desTx" presStyleLbl="alignAccFollowNode1" presStyleIdx="0" presStyleCnt="1" custScaleY="100000" custLinFactNeighborY="3615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7714D74-F305-4C21-8F0F-8950575FE8A3}" srcId="{F6FCC6F8-FE98-4B41-9F9B-433768E7626A}" destId="{90003A7E-175E-4080-A26A-AACEA7959623}" srcOrd="0" destOrd="0" parTransId="{881E8B1C-BF72-42A2-B17F-9C49B7EF159F}" sibTransId="{95CDF7D5-39C9-4CB9-8CB4-1BC59BC3F47A}"/>
    <dgm:cxn modelId="{9F456185-9F78-4854-B430-CF759D032BDF}" type="presOf" srcId="{90003A7E-175E-4080-A26A-AACEA7959623}" destId="{F80ACB0B-6928-4091-9176-B42B33C1FC5A}" srcOrd="0" destOrd="0" presId="urn:microsoft.com/office/officeart/2005/8/layout/hList1"/>
    <dgm:cxn modelId="{3D2C5928-A0C3-4C5F-887A-F5EC23AEEDC2}" type="presOf" srcId="{64BB16A9-D3E1-47D9-9972-E5FFD6FF688D}" destId="{ABBFCE2A-7A6C-405C-9BDA-E343DE8E7625}" srcOrd="0" destOrd="4" presId="urn:microsoft.com/office/officeart/2005/8/layout/hList1"/>
    <dgm:cxn modelId="{D42B5CFC-1C8C-4E42-979F-B31DCE4120A6}" srcId="{90003A7E-175E-4080-A26A-AACEA7959623}" destId="{5FB01775-11B4-429A-A3B9-F076C22895D0}" srcOrd="0" destOrd="0" parTransId="{CDA9EAB4-6105-4FF1-8284-34C39A7D427F}" sibTransId="{3A89AF0B-09AF-439C-8DA1-639F00046AF6}"/>
    <dgm:cxn modelId="{FB14999A-1350-4B9F-96B3-A5ECA1CB7A6B}" srcId="{90003A7E-175E-4080-A26A-AACEA7959623}" destId="{6F4A65B1-9185-4378-82B8-2166B7BE6F6D}" srcOrd="2" destOrd="0" parTransId="{1FF97523-099C-4AC8-A8B6-97D1C23C07A9}" sibTransId="{45EFFC18-38A2-4BC1-9A95-341A94CCCD37}"/>
    <dgm:cxn modelId="{A9DDE42D-D389-463F-B711-4FFAE1061A09}" type="presOf" srcId="{6F4A65B1-9185-4378-82B8-2166B7BE6F6D}" destId="{ABBFCE2A-7A6C-405C-9BDA-E343DE8E7625}" srcOrd="0" destOrd="2" presId="urn:microsoft.com/office/officeart/2005/8/layout/hList1"/>
    <dgm:cxn modelId="{86BBD49C-7240-4A03-98AB-F006D8D1F0F6}" type="presOf" srcId="{F6FCC6F8-FE98-4B41-9F9B-433768E7626A}" destId="{4315B521-D7EB-4863-AFE3-129A0B7FCF35}" srcOrd="0" destOrd="0" presId="urn:microsoft.com/office/officeart/2005/8/layout/hList1"/>
    <dgm:cxn modelId="{C182C112-274D-4C91-BA9A-3E9F6E54B8F0}" srcId="{90003A7E-175E-4080-A26A-AACEA7959623}" destId="{64BB16A9-D3E1-47D9-9972-E5FFD6FF688D}" srcOrd="4" destOrd="0" parTransId="{5F5428AD-283E-473B-B60B-16154661581D}" sibTransId="{952AF3E7-04F2-40B9-B8F5-4DFAB49FA86D}"/>
    <dgm:cxn modelId="{34F1FA20-7FE3-488A-8CC4-7BEB3C68B0CD}" type="presOf" srcId="{186127DD-D098-4C21-B291-FE45E21E281F}" destId="{ABBFCE2A-7A6C-405C-9BDA-E343DE8E7625}" srcOrd="0" destOrd="3" presId="urn:microsoft.com/office/officeart/2005/8/layout/hList1"/>
    <dgm:cxn modelId="{588058A9-C539-4968-87D4-8EE84FA1B2D1}" srcId="{90003A7E-175E-4080-A26A-AACEA7959623}" destId="{186127DD-D098-4C21-B291-FE45E21E281F}" srcOrd="3" destOrd="0" parTransId="{87D028D8-2027-4557-B909-31E73C717671}" sibTransId="{615DA75C-9280-46D2-8457-CF4368128218}"/>
    <dgm:cxn modelId="{0167DDD4-1F34-4DF1-8E6B-3DC70FE8442F}" type="presOf" srcId="{5FB01775-11B4-429A-A3B9-F076C22895D0}" destId="{ABBFCE2A-7A6C-405C-9BDA-E343DE8E7625}" srcOrd="0" destOrd="0" presId="urn:microsoft.com/office/officeart/2005/8/layout/hList1"/>
    <dgm:cxn modelId="{2E425382-BA35-421D-9403-C94FE01A10F5}" type="presOf" srcId="{35AAAD45-0EBB-491B-8BEF-AC6D55B6880B}" destId="{ABBFCE2A-7A6C-405C-9BDA-E343DE8E7625}" srcOrd="0" destOrd="1" presId="urn:microsoft.com/office/officeart/2005/8/layout/hList1"/>
    <dgm:cxn modelId="{38B6C066-1207-4AB2-A1B5-62E14FC756E2}" srcId="{90003A7E-175E-4080-A26A-AACEA7959623}" destId="{35AAAD45-0EBB-491B-8BEF-AC6D55B6880B}" srcOrd="1" destOrd="0" parTransId="{9D39114B-E16C-4866-83CB-92E7F11D1150}" sibTransId="{E5BBE8B3-ACD7-4981-96CB-E922F1C29608}"/>
    <dgm:cxn modelId="{F569C6B6-2BC7-42BA-AE2E-8F409F3B452A}" type="presParOf" srcId="{4315B521-D7EB-4863-AFE3-129A0B7FCF35}" destId="{3BF10DCB-66CA-46A6-82BE-3AAEB076639B}" srcOrd="0" destOrd="0" presId="urn:microsoft.com/office/officeart/2005/8/layout/hList1"/>
    <dgm:cxn modelId="{A56C3944-A568-4A54-9041-788E6A4C57AE}" type="presParOf" srcId="{3BF10DCB-66CA-46A6-82BE-3AAEB076639B}" destId="{F80ACB0B-6928-4091-9176-B42B33C1FC5A}" srcOrd="0" destOrd="0" presId="urn:microsoft.com/office/officeart/2005/8/layout/hList1"/>
    <dgm:cxn modelId="{BAD7508C-8AC1-48F3-80B5-C367EF6F21E2}" type="presParOf" srcId="{3BF10DCB-66CA-46A6-82BE-3AAEB076639B}" destId="{ABBFCE2A-7A6C-405C-9BDA-E343DE8E762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588997-F3D9-4C12-AC62-E83C33539BB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89AF8FA-C834-4164-AE75-C83DFA6056A2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Compact </a:t>
          </a:r>
          <a:r>
            <a:rPr lang="en-US" altLang="zh-CN" sz="2400" dirty="0" err="1" smtClean="0">
              <a:solidFill>
                <a:srgbClr val="000000"/>
              </a:solidFill>
            </a:rPr>
            <a:t>Design,TCP</a:t>
          </a:r>
          <a:r>
            <a:rPr lang="en-US" altLang="zh-CN" sz="2400" dirty="0" smtClean="0">
              <a:solidFill>
                <a:srgbClr val="000000"/>
              </a:solidFill>
            </a:rPr>
            <a:t>/IP(SAC844)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1854C657-43D6-4DFE-99DB-C0592B9DDD29}" type="parTrans" cxnId="{B13F4F68-CBFA-44A8-8CBC-FF0D7472302E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49289935-DE76-44F0-A8EB-92188A7AA570}" type="sibTrans" cxnId="{B13F4F68-CBFA-44A8-8CBC-FF0D7472302E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49D827E1-6D72-46C8-B004-0D2299B57FC4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Infrared Auto Wakeup Sensor(T5) 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FFE1B489-14A4-481D-B0E1-07F41409A8C3}" type="parTrans" cxnId="{62F0D795-F823-4236-9850-B10F6FED78B0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304F8178-0B0C-43F3-8A2D-27865C36C153}" type="sibTrans" cxnId="{62F0D795-F823-4236-9850-B10F6FED78B0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EE197D26-6586-4353-9D58-18C2CCD92C4D}">
      <dgm:prSet phldrT="[文本]" custT="1"/>
      <dgm:spPr/>
      <dgm:t>
        <a:bodyPr/>
        <a:lstStyle/>
        <a:p>
          <a:r>
            <a:rPr lang="en-US" altLang="zh-CN" sz="2400" dirty="0" err="1" smtClean="0">
              <a:solidFill>
                <a:srgbClr val="000000"/>
              </a:solidFill>
            </a:rPr>
            <a:t>Wiegand</a:t>
          </a:r>
          <a:r>
            <a:rPr lang="en-US" altLang="zh-CN" sz="2400" dirty="0" smtClean="0">
              <a:solidFill>
                <a:srgbClr val="000000"/>
              </a:solidFill>
            </a:rPr>
            <a:t> Input &amp; Output(SAC844,VF30,T5)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FA632479-F01D-4665-8632-DEEF4402ABFC}" type="parTrans" cxnId="{E87EE130-D4B5-4D46-9B21-58059FBC7323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594BAA02-4375-43E6-98A9-B852C9AA5DFC}" type="sibTrans" cxnId="{E87EE130-D4B5-4D46-9B21-58059FBC7323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95B7BB4E-1D89-46A0-B747-9966E2AF79C4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Time Zone and Real Time Monitoring of System(AIM_SAC)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8784E58D-48F9-4BEF-BAAB-1DB976D6BDC3}" type="parTrans" cxnId="{77C414B9-FCE4-4404-8088-52E877903714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CD49E79D-6EC9-4E29-A318-F2B7759711D2}" type="sibTrans" cxnId="{77C414B9-FCE4-4404-8088-52E877903714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7776D168-E885-4EEE-8792-3C4C001A2A21}" type="pres">
      <dgm:prSet presAssocID="{71588997-F3D9-4C12-AC62-E83C33539BB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482B81C3-4F52-423F-8E18-80AB890B7540}" type="pres">
      <dgm:prSet presAssocID="{71588997-F3D9-4C12-AC62-E83C33539BB2}" presName="Name1" presStyleCnt="0"/>
      <dgm:spPr/>
    </dgm:pt>
    <dgm:pt modelId="{6A9FD183-1E21-4489-9DB0-F6361A80A890}" type="pres">
      <dgm:prSet presAssocID="{71588997-F3D9-4C12-AC62-E83C33539BB2}" presName="cycle" presStyleCnt="0"/>
      <dgm:spPr/>
    </dgm:pt>
    <dgm:pt modelId="{24665E63-2145-4D9C-B7CD-254FF3DFD11E}" type="pres">
      <dgm:prSet presAssocID="{71588997-F3D9-4C12-AC62-E83C33539BB2}" presName="srcNode" presStyleLbl="node1" presStyleIdx="0" presStyleCnt="4"/>
      <dgm:spPr/>
    </dgm:pt>
    <dgm:pt modelId="{1B48AF39-2332-4323-829C-90D9D1A29B9E}" type="pres">
      <dgm:prSet presAssocID="{71588997-F3D9-4C12-AC62-E83C33539BB2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7957F3F0-9A88-4A02-89B0-278C33A4175F}" type="pres">
      <dgm:prSet presAssocID="{71588997-F3D9-4C12-AC62-E83C33539BB2}" presName="extraNode" presStyleLbl="node1" presStyleIdx="0" presStyleCnt="4"/>
      <dgm:spPr/>
    </dgm:pt>
    <dgm:pt modelId="{BC5A690C-AE41-4BC6-8159-0FECDBE1BF53}" type="pres">
      <dgm:prSet presAssocID="{71588997-F3D9-4C12-AC62-E83C33539BB2}" presName="dstNode" presStyleLbl="node1" presStyleIdx="0" presStyleCnt="4"/>
      <dgm:spPr/>
    </dgm:pt>
    <dgm:pt modelId="{BB23E85F-B783-4287-9127-9E7A52351E66}" type="pres">
      <dgm:prSet presAssocID="{589AF8FA-C834-4164-AE75-C83DFA6056A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73EA76-545A-4B3B-B10A-4C5EDFF14E8D}" type="pres">
      <dgm:prSet presAssocID="{589AF8FA-C834-4164-AE75-C83DFA6056A2}" presName="accent_1" presStyleCnt="0"/>
      <dgm:spPr/>
    </dgm:pt>
    <dgm:pt modelId="{A04540A6-185A-4DE7-B529-3C0C80C280B5}" type="pres">
      <dgm:prSet presAssocID="{589AF8FA-C834-4164-AE75-C83DFA6056A2}" presName="accentRepeatNode" presStyleLbl="solidFgAcc1" presStyleIdx="0" presStyleCnt="4"/>
      <dgm:spPr/>
    </dgm:pt>
    <dgm:pt modelId="{D07BED0E-5ABB-4362-9269-05715A08E736}" type="pres">
      <dgm:prSet presAssocID="{49D827E1-6D72-46C8-B004-0D2299B57FC4}" presName="text_2" presStyleLbl="node1" presStyleIdx="1" presStyleCnt="4" custLinFactNeighborX="-1063" custLinFactNeighborY="-121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26DE54-B0FA-4AC4-90F8-F36802476452}" type="pres">
      <dgm:prSet presAssocID="{49D827E1-6D72-46C8-B004-0D2299B57FC4}" presName="accent_2" presStyleCnt="0"/>
      <dgm:spPr/>
    </dgm:pt>
    <dgm:pt modelId="{25D60C16-262B-401B-A5A8-7D21A1D66902}" type="pres">
      <dgm:prSet presAssocID="{49D827E1-6D72-46C8-B004-0D2299B57FC4}" presName="accentRepeatNode" presStyleLbl="solidFgAcc1" presStyleIdx="1" presStyleCnt="4"/>
      <dgm:spPr/>
    </dgm:pt>
    <dgm:pt modelId="{50191ABE-214E-420C-84D2-98C8630CE3B4}" type="pres">
      <dgm:prSet presAssocID="{EE197D26-6586-4353-9D58-18C2CCD92C4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8DB45F-52D0-450B-A88E-261ED8FECE31}" type="pres">
      <dgm:prSet presAssocID="{EE197D26-6586-4353-9D58-18C2CCD92C4D}" presName="accent_3" presStyleCnt="0"/>
      <dgm:spPr/>
    </dgm:pt>
    <dgm:pt modelId="{37C7C5BC-F7D1-4B59-96F7-C0BB55547FBE}" type="pres">
      <dgm:prSet presAssocID="{EE197D26-6586-4353-9D58-18C2CCD92C4D}" presName="accentRepeatNode" presStyleLbl="solidFgAcc1" presStyleIdx="2" presStyleCnt="4"/>
      <dgm:spPr/>
    </dgm:pt>
    <dgm:pt modelId="{5847627E-897A-4F31-A2DB-706B621CE2BD}" type="pres">
      <dgm:prSet presAssocID="{95B7BB4E-1D89-46A0-B747-9966E2AF79C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7A20EC-16D5-4520-83EC-ED771E133355}" type="pres">
      <dgm:prSet presAssocID="{95B7BB4E-1D89-46A0-B747-9966E2AF79C4}" presName="accent_4" presStyleCnt="0"/>
      <dgm:spPr/>
    </dgm:pt>
    <dgm:pt modelId="{F2946906-8968-4DF1-BC02-47EE28E57DA0}" type="pres">
      <dgm:prSet presAssocID="{95B7BB4E-1D89-46A0-B747-9966E2AF79C4}" presName="accentRepeatNode" presStyleLbl="solidFgAcc1" presStyleIdx="3" presStyleCnt="4"/>
      <dgm:spPr/>
    </dgm:pt>
  </dgm:ptLst>
  <dgm:cxnLst>
    <dgm:cxn modelId="{E87EE130-D4B5-4D46-9B21-58059FBC7323}" srcId="{71588997-F3D9-4C12-AC62-E83C33539BB2}" destId="{EE197D26-6586-4353-9D58-18C2CCD92C4D}" srcOrd="2" destOrd="0" parTransId="{FA632479-F01D-4665-8632-DEEF4402ABFC}" sibTransId="{594BAA02-4375-43E6-98A9-B852C9AA5DFC}"/>
    <dgm:cxn modelId="{44B4B7CB-BF2C-44B4-A747-71848A348A64}" type="presOf" srcId="{49289935-DE76-44F0-A8EB-92188A7AA570}" destId="{1B48AF39-2332-4323-829C-90D9D1A29B9E}" srcOrd="0" destOrd="0" presId="urn:microsoft.com/office/officeart/2008/layout/VerticalCurvedList"/>
    <dgm:cxn modelId="{B99CED67-6EF2-4ABA-AD33-E49E5BCBD1BF}" type="presOf" srcId="{589AF8FA-C834-4164-AE75-C83DFA6056A2}" destId="{BB23E85F-B783-4287-9127-9E7A52351E66}" srcOrd="0" destOrd="0" presId="urn:microsoft.com/office/officeart/2008/layout/VerticalCurvedList"/>
    <dgm:cxn modelId="{77C414B9-FCE4-4404-8088-52E877903714}" srcId="{71588997-F3D9-4C12-AC62-E83C33539BB2}" destId="{95B7BB4E-1D89-46A0-B747-9966E2AF79C4}" srcOrd="3" destOrd="0" parTransId="{8784E58D-48F9-4BEF-BAAB-1DB976D6BDC3}" sibTransId="{CD49E79D-6EC9-4E29-A318-F2B7759711D2}"/>
    <dgm:cxn modelId="{0BB6D8CB-6B4A-4499-8F4C-71BF891924E5}" type="presOf" srcId="{71588997-F3D9-4C12-AC62-E83C33539BB2}" destId="{7776D168-E885-4EEE-8792-3C4C001A2A21}" srcOrd="0" destOrd="0" presId="urn:microsoft.com/office/officeart/2008/layout/VerticalCurvedList"/>
    <dgm:cxn modelId="{62F0D795-F823-4236-9850-B10F6FED78B0}" srcId="{71588997-F3D9-4C12-AC62-E83C33539BB2}" destId="{49D827E1-6D72-46C8-B004-0D2299B57FC4}" srcOrd="1" destOrd="0" parTransId="{FFE1B489-14A4-481D-B0E1-07F41409A8C3}" sibTransId="{304F8178-0B0C-43F3-8A2D-27865C36C153}"/>
    <dgm:cxn modelId="{B13F4F68-CBFA-44A8-8CBC-FF0D7472302E}" srcId="{71588997-F3D9-4C12-AC62-E83C33539BB2}" destId="{589AF8FA-C834-4164-AE75-C83DFA6056A2}" srcOrd="0" destOrd="0" parTransId="{1854C657-43D6-4DFE-99DB-C0592B9DDD29}" sibTransId="{49289935-DE76-44F0-A8EB-92188A7AA570}"/>
    <dgm:cxn modelId="{B7C2F990-384C-4437-B37A-C2F3A3B8097C}" type="presOf" srcId="{95B7BB4E-1D89-46A0-B747-9966E2AF79C4}" destId="{5847627E-897A-4F31-A2DB-706B621CE2BD}" srcOrd="0" destOrd="0" presId="urn:microsoft.com/office/officeart/2008/layout/VerticalCurvedList"/>
    <dgm:cxn modelId="{9CFE52AF-1425-4092-9016-F8246C3F49DC}" type="presOf" srcId="{49D827E1-6D72-46C8-B004-0D2299B57FC4}" destId="{D07BED0E-5ABB-4362-9269-05715A08E736}" srcOrd="0" destOrd="0" presId="urn:microsoft.com/office/officeart/2008/layout/VerticalCurvedList"/>
    <dgm:cxn modelId="{68F70CD3-4B15-4F26-A02B-CC08AA0DB262}" type="presOf" srcId="{EE197D26-6586-4353-9D58-18C2CCD92C4D}" destId="{50191ABE-214E-420C-84D2-98C8630CE3B4}" srcOrd="0" destOrd="0" presId="urn:microsoft.com/office/officeart/2008/layout/VerticalCurvedList"/>
    <dgm:cxn modelId="{88D54269-72B6-41F7-9D55-B12215A73152}" type="presParOf" srcId="{7776D168-E885-4EEE-8792-3C4C001A2A21}" destId="{482B81C3-4F52-423F-8E18-80AB890B7540}" srcOrd="0" destOrd="0" presId="urn:microsoft.com/office/officeart/2008/layout/VerticalCurvedList"/>
    <dgm:cxn modelId="{C4EBDF65-8FB5-4510-BDF6-15739A91DE63}" type="presParOf" srcId="{482B81C3-4F52-423F-8E18-80AB890B7540}" destId="{6A9FD183-1E21-4489-9DB0-F6361A80A890}" srcOrd="0" destOrd="0" presId="urn:microsoft.com/office/officeart/2008/layout/VerticalCurvedList"/>
    <dgm:cxn modelId="{97FE6263-11B5-4F14-AC5C-CCBC6AE0172D}" type="presParOf" srcId="{6A9FD183-1E21-4489-9DB0-F6361A80A890}" destId="{24665E63-2145-4D9C-B7CD-254FF3DFD11E}" srcOrd="0" destOrd="0" presId="urn:microsoft.com/office/officeart/2008/layout/VerticalCurvedList"/>
    <dgm:cxn modelId="{6F182866-DC7B-4825-AAE2-1D019A9E911A}" type="presParOf" srcId="{6A9FD183-1E21-4489-9DB0-F6361A80A890}" destId="{1B48AF39-2332-4323-829C-90D9D1A29B9E}" srcOrd="1" destOrd="0" presId="urn:microsoft.com/office/officeart/2008/layout/VerticalCurvedList"/>
    <dgm:cxn modelId="{DD69EC85-BE40-4189-AFC6-D54D374C850D}" type="presParOf" srcId="{6A9FD183-1E21-4489-9DB0-F6361A80A890}" destId="{7957F3F0-9A88-4A02-89B0-278C33A4175F}" srcOrd="2" destOrd="0" presId="urn:microsoft.com/office/officeart/2008/layout/VerticalCurvedList"/>
    <dgm:cxn modelId="{3BDD54A9-CE1E-4B05-A174-A93666EE8CA4}" type="presParOf" srcId="{6A9FD183-1E21-4489-9DB0-F6361A80A890}" destId="{BC5A690C-AE41-4BC6-8159-0FECDBE1BF53}" srcOrd="3" destOrd="0" presId="urn:microsoft.com/office/officeart/2008/layout/VerticalCurvedList"/>
    <dgm:cxn modelId="{4597FF21-D9A1-4EB5-9624-E15BFCADA265}" type="presParOf" srcId="{482B81C3-4F52-423F-8E18-80AB890B7540}" destId="{BB23E85F-B783-4287-9127-9E7A52351E66}" srcOrd="1" destOrd="0" presId="urn:microsoft.com/office/officeart/2008/layout/VerticalCurvedList"/>
    <dgm:cxn modelId="{3DFB508F-CE19-43A2-AE59-5684C280F8AA}" type="presParOf" srcId="{482B81C3-4F52-423F-8E18-80AB890B7540}" destId="{E273EA76-545A-4B3B-B10A-4C5EDFF14E8D}" srcOrd="2" destOrd="0" presId="urn:microsoft.com/office/officeart/2008/layout/VerticalCurvedList"/>
    <dgm:cxn modelId="{6019E9B0-4A1C-4C01-9846-1D05E0B1F965}" type="presParOf" srcId="{E273EA76-545A-4B3B-B10A-4C5EDFF14E8D}" destId="{A04540A6-185A-4DE7-B529-3C0C80C280B5}" srcOrd="0" destOrd="0" presId="urn:microsoft.com/office/officeart/2008/layout/VerticalCurvedList"/>
    <dgm:cxn modelId="{97E17402-E57A-492F-9071-BFB150F1525A}" type="presParOf" srcId="{482B81C3-4F52-423F-8E18-80AB890B7540}" destId="{D07BED0E-5ABB-4362-9269-05715A08E736}" srcOrd="3" destOrd="0" presId="urn:microsoft.com/office/officeart/2008/layout/VerticalCurvedList"/>
    <dgm:cxn modelId="{72F54AA0-1FF9-4623-928C-B92F5BCCD1CE}" type="presParOf" srcId="{482B81C3-4F52-423F-8E18-80AB890B7540}" destId="{E426DE54-B0FA-4AC4-90F8-F36802476452}" srcOrd="4" destOrd="0" presId="urn:microsoft.com/office/officeart/2008/layout/VerticalCurvedList"/>
    <dgm:cxn modelId="{04C4E3BA-65C5-45B1-8A83-01DFB959DBCC}" type="presParOf" srcId="{E426DE54-B0FA-4AC4-90F8-F36802476452}" destId="{25D60C16-262B-401B-A5A8-7D21A1D66902}" srcOrd="0" destOrd="0" presId="urn:microsoft.com/office/officeart/2008/layout/VerticalCurvedList"/>
    <dgm:cxn modelId="{7CC74056-D053-4067-AEE4-744D94D5E5A5}" type="presParOf" srcId="{482B81C3-4F52-423F-8E18-80AB890B7540}" destId="{50191ABE-214E-420C-84D2-98C8630CE3B4}" srcOrd="5" destOrd="0" presId="urn:microsoft.com/office/officeart/2008/layout/VerticalCurvedList"/>
    <dgm:cxn modelId="{2785D8BC-739A-4453-AA3C-A7C4C38DD21F}" type="presParOf" srcId="{482B81C3-4F52-423F-8E18-80AB890B7540}" destId="{7B8DB45F-52D0-450B-A88E-261ED8FECE31}" srcOrd="6" destOrd="0" presId="urn:microsoft.com/office/officeart/2008/layout/VerticalCurvedList"/>
    <dgm:cxn modelId="{FAFABEE3-9D7C-439E-B9FD-CA8B63AA9068}" type="presParOf" srcId="{7B8DB45F-52D0-450B-A88E-261ED8FECE31}" destId="{37C7C5BC-F7D1-4B59-96F7-C0BB55547FBE}" srcOrd="0" destOrd="0" presId="urn:microsoft.com/office/officeart/2008/layout/VerticalCurvedList"/>
    <dgm:cxn modelId="{0D80B66E-410A-4F58-AFA5-29E7B5AB47A4}" type="presParOf" srcId="{482B81C3-4F52-423F-8E18-80AB890B7540}" destId="{5847627E-897A-4F31-A2DB-706B621CE2BD}" srcOrd="7" destOrd="0" presId="urn:microsoft.com/office/officeart/2008/layout/VerticalCurvedList"/>
    <dgm:cxn modelId="{F8CAE05A-AEE0-4F09-A0C7-6BAA1EA0EE3B}" type="presParOf" srcId="{482B81C3-4F52-423F-8E18-80AB890B7540}" destId="{987A20EC-16D5-4520-83EC-ED771E133355}" srcOrd="8" destOrd="0" presId="urn:microsoft.com/office/officeart/2008/layout/VerticalCurvedList"/>
    <dgm:cxn modelId="{9621734D-F781-4028-9FC4-C697AC9A7590}" type="presParOf" srcId="{987A20EC-16D5-4520-83EC-ED771E133355}" destId="{F2946906-8968-4DF1-BC02-47EE28E57D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EBD83A-E237-4101-B74E-4601AEBACD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ACB960F-4B5F-4C46-970E-BA350441500A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  <a:latin typeface="+mn-lt"/>
            </a:rPr>
            <a:t>Friendly Biometric Technology</a:t>
          </a:r>
          <a:endParaRPr lang="zh-CN" altLang="en-US" sz="2400" dirty="0">
            <a:solidFill>
              <a:srgbClr val="000000"/>
            </a:solidFill>
            <a:latin typeface="+mn-lt"/>
          </a:endParaRPr>
        </a:p>
      </dgm:t>
    </dgm:pt>
    <dgm:pt modelId="{53DB4C78-D619-43D9-9FD7-E9A703C47701}" type="parTrans" cxnId="{25C2AE97-E7FA-4872-B127-C273C7CC8849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4D04FD53-6B22-407E-AA10-357CBA3CD6F3}" type="sibTrans" cxnId="{25C2AE97-E7FA-4872-B127-C273C7CC8849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A074C9CA-3E2E-498E-B456-C68F05D3B61F}">
      <dgm:prSet phldrT="[文本]" custT="1"/>
      <dgm:spPr/>
      <dgm:t>
        <a:bodyPr/>
        <a:lstStyle/>
        <a:p>
          <a:r>
            <a:rPr lang="en-US" sz="2000" dirty="0" err="1" smtClean="0">
              <a:solidFill>
                <a:srgbClr val="000000"/>
              </a:solidFill>
            </a:rPr>
            <a:t>BioNano</a:t>
          </a:r>
          <a:r>
            <a:rPr lang="en-US" sz="2000" dirty="0" smtClean="0">
              <a:solidFill>
                <a:srgbClr val="000000"/>
              </a:solidFill>
            </a:rPr>
            <a:t> Core Fingerprint Algorithm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890C3C22-654C-416A-B03D-5D3C8EA2FDCC}" type="parTrans" cxnId="{4FB0C689-766E-49C8-85A0-780609839B10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D424A8B5-418B-495D-A654-CA776B5254AA}" type="sibTrans" cxnId="{4FB0C689-766E-49C8-85A0-780609839B10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0B726D30-1EB5-4DE1-B70D-178AF5D76B8A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High-Quality and Reliable Hardware</a:t>
          </a:r>
          <a:endParaRPr lang="zh-CN" altLang="en-US" sz="2400" dirty="0">
            <a:solidFill>
              <a:srgbClr val="000000"/>
            </a:solidFill>
            <a:latin typeface="+mn-lt"/>
          </a:endParaRPr>
        </a:p>
      </dgm:t>
    </dgm:pt>
    <dgm:pt modelId="{8511AB74-F2F7-411E-A9B6-E2D9A8101C93}" type="parTrans" cxnId="{79D3F6B8-C5B9-4517-B844-C861BBA4577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44DA249D-396F-4B6E-B1AA-EBCC4F19862C}" type="sibTrans" cxnId="{79D3F6B8-C5B9-4517-B844-C861BBA4577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B8753F65-0BB8-41C6-96B4-C09C769D0488}">
      <dgm:prSet phldrT="[文本]" custT="1"/>
      <dgm:spPr/>
      <dgm:t>
        <a:bodyPr/>
        <a:lstStyle/>
        <a:p>
          <a:r>
            <a:rPr lang="en-US" altLang="zh-CN" sz="2000" b="0" i="0" dirty="0" smtClean="0">
              <a:solidFill>
                <a:srgbClr val="000000"/>
              </a:solidFill>
            </a:rPr>
            <a:t>Excelsior C</a:t>
          </a:r>
          <a:r>
            <a:rPr lang="en-US" sz="2000" b="0" i="0" dirty="0" smtClean="0">
              <a:solidFill>
                <a:srgbClr val="000000"/>
              </a:solidFill>
            </a:rPr>
            <a:t>ircuit Design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E2B76BD2-A965-41AA-A06E-02BB3990A193}" type="parTrans" cxnId="{5B36C3ED-8E34-406E-A2B7-D1CFD425365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B90C7A7D-9493-42C2-8E06-09FF32B998DF}" type="sibTrans" cxnId="{5B36C3ED-8E34-406E-A2B7-D1CFD425365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BEC1F6BE-4286-4A39-BC8D-0851A1F10C7F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Special Firmware Requirement</a:t>
          </a:r>
          <a:endParaRPr lang="zh-CN" altLang="en-US" sz="2400" dirty="0">
            <a:solidFill>
              <a:srgbClr val="000000"/>
            </a:solidFill>
            <a:latin typeface="+mn-lt"/>
          </a:endParaRPr>
        </a:p>
      </dgm:t>
    </dgm:pt>
    <dgm:pt modelId="{EB6E37F8-396A-4C01-84DF-201BE1676672}" type="parTrans" cxnId="{F0964D66-BC5B-4340-99F8-387AAB7D9383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5FA83E80-0853-459D-8ADD-55863E1EE431}" type="sibTrans" cxnId="{F0964D66-BC5B-4340-99F8-387AAB7D9383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82177CE3-AC0F-4FB4-97B0-3E1078A4A689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0000"/>
              </a:solidFill>
              <a:latin typeface="+mn-lt"/>
            </a:rPr>
            <a:t>For T5 only working as the reader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873E93E5-15F1-4340-B621-D6C2D454C989}" type="parTrans" cxnId="{EEBBD213-EEA4-4F1C-AC12-4FF99936E2A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1D4F5F75-4AC6-4CE0-A46B-19F0876E6161}" type="sibTrans" cxnId="{EEBBD213-EEA4-4F1C-AC12-4FF99936E2A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60CC42D7-FAA4-44C2-A22D-D4593E9EB686}">
      <dgm:prSet phldrT="[文本]" custT="1"/>
      <dgm:spPr/>
      <dgm:t>
        <a:bodyPr/>
        <a:lstStyle/>
        <a:p>
          <a:r>
            <a:rPr lang="en-US" sz="2000" b="0" i="0" dirty="0" smtClean="0">
              <a:solidFill>
                <a:srgbClr val="000000"/>
              </a:solidFill>
            </a:rPr>
            <a:t>Strict Production Process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F45F375F-4D23-4442-8312-E827C14F5568}" type="parTrans" cxnId="{FF6991C3-F720-41C8-A0FF-91481D2F1EC1}">
      <dgm:prSet/>
      <dgm:spPr/>
      <dgm:t>
        <a:bodyPr/>
        <a:lstStyle/>
        <a:p>
          <a:endParaRPr lang="zh-CN" altLang="en-US">
            <a:solidFill>
              <a:srgbClr val="000000"/>
            </a:solidFill>
          </a:endParaRPr>
        </a:p>
      </dgm:t>
    </dgm:pt>
    <dgm:pt modelId="{1155FFC3-25C9-4267-86FD-FF06773B2140}" type="sibTrans" cxnId="{FF6991C3-F720-41C8-A0FF-91481D2F1EC1}">
      <dgm:prSet/>
      <dgm:spPr/>
      <dgm:t>
        <a:bodyPr/>
        <a:lstStyle/>
        <a:p>
          <a:endParaRPr lang="zh-CN" altLang="en-US">
            <a:solidFill>
              <a:srgbClr val="000000"/>
            </a:solidFill>
          </a:endParaRPr>
        </a:p>
      </dgm:t>
    </dgm:pt>
    <dgm:pt modelId="{04FB0AC1-FC26-4024-B7D9-BB82C207F452}">
      <dgm:prSet phldrT="[文本]" custT="1"/>
      <dgm:spPr/>
      <dgm:t>
        <a:bodyPr/>
        <a:lstStyle/>
        <a:p>
          <a:r>
            <a:rPr lang="en-US" sz="2000" b="0" i="0" dirty="0" smtClean="0">
              <a:solidFill>
                <a:srgbClr val="000000"/>
              </a:solidFill>
            </a:rPr>
            <a:t>Credible Suppliers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2BFF596A-DA4B-471D-8693-12DEB45D12BA}" type="parTrans" cxnId="{DA3CF507-CB47-489B-BA38-C7F44D865FB0}">
      <dgm:prSet/>
      <dgm:spPr/>
      <dgm:t>
        <a:bodyPr/>
        <a:lstStyle/>
        <a:p>
          <a:endParaRPr lang="zh-CN" altLang="en-US">
            <a:solidFill>
              <a:srgbClr val="000000"/>
            </a:solidFill>
          </a:endParaRPr>
        </a:p>
      </dgm:t>
    </dgm:pt>
    <dgm:pt modelId="{25A2F7A3-8ECC-4804-9C20-E0505FB9E8AF}" type="sibTrans" cxnId="{DA3CF507-CB47-489B-BA38-C7F44D865FB0}">
      <dgm:prSet/>
      <dgm:spPr/>
      <dgm:t>
        <a:bodyPr/>
        <a:lstStyle/>
        <a:p>
          <a:endParaRPr lang="zh-CN" altLang="en-US">
            <a:solidFill>
              <a:srgbClr val="000000"/>
            </a:solidFill>
          </a:endParaRPr>
        </a:p>
      </dgm:t>
    </dgm:pt>
    <dgm:pt modelId="{D0767D1E-9118-42D7-90B3-0272BD9CBFBC}" type="pres">
      <dgm:prSet presAssocID="{9EEBD83A-E237-4101-B74E-4601AEBACD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9F26305-B7EF-4759-AB34-62465873D847}" type="pres">
      <dgm:prSet presAssocID="{2ACB960F-4B5F-4C46-970E-BA350441500A}" presName="parentText" presStyleLbl="node1" presStyleIdx="0" presStyleCnt="3" custLinFactNeighborX="-793" custLinFactNeighborY="519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B27387-98D8-4EF8-B67B-56C24386429F}" type="pres">
      <dgm:prSet presAssocID="{2ACB960F-4B5F-4C46-970E-BA350441500A}" presName="childText" presStyleLbl="revTx" presStyleIdx="0" presStyleCnt="3" custLinFactNeighborY="1306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B2C9F0-4483-4F53-8D7C-FF500E4F5548}" type="pres">
      <dgm:prSet presAssocID="{0B726D30-1EB5-4DE1-B70D-178AF5D76B8A}" presName="parentText" presStyleLbl="node1" presStyleIdx="1" presStyleCnt="3" custLinFactNeighborY="-1019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200411-CA6E-4E00-8E7B-4D27BDF36334}" type="pres">
      <dgm:prSet presAssocID="{0B726D30-1EB5-4DE1-B70D-178AF5D76B8A}" presName="childText" presStyleLbl="revTx" presStyleIdx="1" presStyleCnt="3" custLinFactNeighborY="-1095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E34FAB-7AA2-495F-9E07-88AF3947FF81}" type="pres">
      <dgm:prSet presAssocID="{BEC1F6BE-4286-4A39-BC8D-0851A1F10C7F}" presName="parentText" presStyleLbl="node1" presStyleIdx="2" presStyleCnt="3" custLinFactNeighborY="-584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D20E86-8874-42B0-B280-A971E4DC20B7}" type="pres">
      <dgm:prSet presAssocID="{BEC1F6BE-4286-4A39-BC8D-0851A1F10C7F}" presName="childText" presStyleLbl="revTx" presStyleIdx="2" presStyleCnt="3" custLinFactNeighborY="1214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A317036-CDB9-4C02-9F22-FDC9D4541201}" type="presOf" srcId="{60CC42D7-FAA4-44C2-A22D-D4593E9EB686}" destId="{7F200411-CA6E-4E00-8E7B-4D27BDF36334}" srcOrd="0" destOrd="2" presId="urn:microsoft.com/office/officeart/2005/8/layout/vList2"/>
    <dgm:cxn modelId="{528200B6-6333-44BE-BB4E-9F4238FF02FD}" type="presOf" srcId="{B8753F65-0BB8-41C6-96B4-C09C769D0488}" destId="{7F200411-CA6E-4E00-8E7B-4D27BDF36334}" srcOrd="0" destOrd="0" presId="urn:microsoft.com/office/officeart/2005/8/layout/vList2"/>
    <dgm:cxn modelId="{F0964D66-BC5B-4340-99F8-387AAB7D9383}" srcId="{9EEBD83A-E237-4101-B74E-4601AEBACD88}" destId="{BEC1F6BE-4286-4A39-BC8D-0851A1F10C7F}" srcOrd="2" destOrd="0" parTransId="{EB6E37F8-396A-4C01-84DF-201BE1676672}" sibTransId="{5FA83E80-0853-459D-8ADD-55863E1EE431}"/>
    <dgm:cxn modelId="{FF6991C3-F720-41C8-A0FF-91481D2F1EC1}" srcId="{0B726D30-1EB5-4DE1-B70D-178AF5D76B8A}" destId="{60CC42D7-FAA4-44C2-A22D-D4593E9EB686}" srcOrd="2" destOrd="0" parTransId="{F45F375F-4D23-4442-8312-E827C14F5568}" sibTransId="{1155FFC3-25C9-4267-86FD-FF06773B2140}"/>
    <dgm:cxn modelId="{AA338DF3-F0C2-4A68-A615-2D609AF52887}" type="presOf" srcId="{9EEBD83A-E237-4101-B74E-4601AEBACD88}" destId="{D0767D1E-9118-42D7-90B3-0272BD9CBFBC}" srcOrd="0" destOrd="0" presId="urn:microsoft.com/office/officeart/2005/8/layout/vList2"/>
    <dgm:cxn modelId="{5B36C3ED-8E34-406E-A2B7-D1CFD4253655}" srcId="{0B726D30-1EB5-4DE1-B70D-178AF5D76B8A}" destId="{B8753F65-0BB8-41C6-96B4-C09C769D0488}" srcOrd="0" destOrd="0" parTransId="{E2B76BD2-A965-41AA-A06E-02BB3990A193}" sibTransId="{B90C7A7D-9493-42C2-8E06-09FF32B998DF}"/>
    <dgm:cxn modelId="{25C2AE97-E7FA-4872-B127-C273C7CC8849}" srcId="{9EEBD83A-E237-4101-B74E-4601AEBACD88}" destId="{2ACB960F-4B5F-4C46-970E-BA350441500A}" srcOrd="0" destOrd="0" parTransId="{53DB4C78-D619-43D9-9FD7-E9A703C47701}" sibTransId="{4D04FD53-6B22-407E-AA10-357CBA3CD6F3}"/>
    <dgm:cxn modelId="{7ADED13B-3A9A-4243-B348-0D675DF754B3}" type="presOf" srcId="{2ACB960F-4B5F-4C46-970E-BA350441500A}" destId="{B9F26305-B7EF-4759-AB34-62465873D847}" srcOrd="0" destOrd="0" presId="urn:microsoft.com/office/officeart/2005/8/layout/vList2"/>
    <dgm:cxn modelId="{4FB0C689-766E-49C8-85A0-780609839B10}" srcId="{2ACB960F-4B5F-4C46-970E-BA350441500A}" destId="{A074C9CA-3E2E-498E-B456-C68F05D3B61F}" srcOrd="0" destOrd="0" parTransId="{890C3C22-654C-416A-B03D-5D3C8EA2FDCC}" sibTransId="{D424A8B5-418B-495D-A654-CA776B5254AA}"/>
    <dgm:cxn modelId="{5862FDCA-2931-4B72-9D51-92D1F9286038}" type="presOf" srcId="{04FB0AC1-FC26-4024-B7D9-BB82C207F452}" destId="{7F200411-CA6E-4E00-8E7B-4D27BDF36334}" srcOrd="0" destOrd="1" presId="urn:microsoft.com/office/officeart/2005/8/layout/vList2"/>
    <dgm:cxn modelId="{06C393ED-317F-4D93-9A45-1D5397D1BC88}" type="presOf" srcId="{0B726D30-1EB5-4DE1-B70D-178AF5D76B8A}" destId="{5DB2C9F0-4483-4F53-8D7C-FF500E4F5548}" srcOrd="0" destOrd="0" presId="urn:microsoft.com/office/officeart/2005/8/layout/vList2"/>
    <dgm:cxn modelId="{8DBD84C3-E8E3-40A4-8A21-85A2CCFEC4E4}" type="presOf" srcId="{A074C9CA-3E2E-498E-B456-C68F05D3B61F}" destId="{ABB27387-98D8-4EF8-B67B-56C24386429F}" srcOrd="0" destOrd="0" presId="urn:microsoft.com/office/officeart/2005/8/layout/vList2"/>
    <dgm:cxn modelId="{28A76565-354C-4C98-8942-81C7B180C134}" type="presOf" srcId="{BEC1F6BE-4286-4A39-BC8D-0851A1F10C7F}" destId="{7AE34FAB-7AA2-495F-9E07-88AF3947FF81}" srcOrd="0" destOrd="0" presId="urn:microsoft.com/office/officeart/2005/8/layout/vList2"/>
    <dgm:cxn modelId="{DA3CF507-CB47-489B-BA38-C7F44D865FB0}" srcId="{0B726D30-1EB5-4DE1-B70D-178AF5D76B8A}" destId="{04FB0AC1-FC26-4024-B7D9-BB82C207F452}" srcOrd="1" destOrd="0" parTransId="{2BFF596A-DA4B-471D-8693-12DEB45D12BA}" sibTransId="{25A2F7A3-8ECC-4804-9C20-E0505FB9E8AF}"/>
    <dgm:cxn modelId="{EEBBD213-EEA4-4F1C-AC12-4FF99936E2A5}" srcId="{BEC1F6BE-4286-4A39-BC8D-0851A1F10C7F}" destId="{82177CE3-AC0F-4FB4-97B0-3E1078A4A689}" srcOrd="0" destOrd="0" parTransId="{873E93E5-15F1-4340-B621-D6C2D454C989}" sibTransId="{1D4F5F75-4AC6-4CE0-A46B-19F0876E6161}"/>
    <dgm:cxn modelId="{7DA0D80C-3293-4D57-A027-B2EB5ADADF4B}" type="presOf" srcId="{82177CE3-AC0F-4FB4-97B0-3E1078A4A689}" destId="{61D20E86-8874-42B0-B280-A971E4DC20B7}" srcOrd="0" destOrd="0" presId="urn:microsoft.com/office/officeart/2005/8/layout/vList2"/>
    <dgm:cxn modelId="{79D3F6B8-C5B9-4517-B844-C861BBA45775}" srcId="{9EEBD83A-E237-4101-B74E-4601AEBACD88}" destId="{0B726D30-1EB5-4DE1-B70D-178AF5D76B8A}" srcOrd="1" destOrd="0" parTransId="{8511AB74-F2F7-411E-A9B6-E2D9A8101C93}" sibTransId="{44DA249D-396F-4B6E-B1AA-EBCC4F19862C}"/>
    <dgm:cxn modelId="{ECDDFD7A-0CB2-43BA-9C20-3B8C97FEABBF}" type="presParOf" srcId="{D0767D1E-9118-42D7-90B3-0272BD9CBFBC}" destId="{B9F26305-B7EF-4759-AB34-62465873D847}" srcOrd="0" destOrd="0" presId="urn:microsoft.com/office/officeart/2005/8/layout/vList2"/>
    <dgm:cxn modelId="{0821013C-41E2-438B-8208-3DA867ABC169}" type="presParOf" srcId="{D0767D1E-9118-42D7-90B3-0272BD9CBFBC}" destId="{ABB27387-98D8-4EF8-B67B-56C24386429F}" srcOrd="1" destOrd="0" presId="urn:microsoft.com/office/officeart/2005/8/layout/vList2"/>
    <dgm:cxn modelId="{E9208980-DD5B-4262-A09E-40B84C9F8AEB}" type="presParOf" srcId="{D0767D1E-9118-42D7-90B3-0272BD9CBFBC}" destId="{5DB2C9F0-4483-4F53-8D7C-FF500E4F5548}" srcOrd="2" destOrd="0" presId="urn:microsoft.com/office/officeart/2005/8/layout/vList2"/>
    <dgm:cxn modelId="{0F065FA3-052D-4950-8B48-0DCD1B59F2BA}" type="presParOf" srcId="{D0767D1E-9118-42D7-90B3-0272BD9CBFBC}" destId="{7F200411-CA6E-4E00-8E7B-4D27BDF36334}" srcOrd="3" destOrd="0" presId="urn:microsoft.com/office/officeart/2005/8/layout/vList2"/>
    <dgm:cxn modelId="{1E51F95B-0133-424F-89E2-CFC2D858557D}" type="presParOf" srcId="{D0767D1E-9118-42D7-90B3-0272BD9CBFBC}" destId="{7AE34FAB-7AA2-495F-9E07-88AF3947FF81}" srcOrd="4" destOrd="0" presId="urn:microsoft.com/office/officeart/2005/8/layout/vList2"/>
    <dgm:cxn modelId="{08E05C10-9886-49D4-A431-8271D4864CCB}" type="presParOf" srcId="{D0767D1E-9118-42D7-90B3-0272BD9CBFBC}" destId="{61D20E86-8874-42B0-B280-A971E4DC20B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EBD83A-E237-4101-B74E-4601AEBACD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B726D30-1EB5-4DE1-B70D-178AF5D76B8A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  <a:latin typeface="+mn-lt"/>
            </a:rPr>
            <a:t>Installations</a:t>
          </a:r>
          <a:endParaRPr lang="zh-CN" altLang="en-US" sz="2400" dirty="0">
            <a:solidFill>
              <a:srgbClr val="000000"/>
            </a:solidFill>
            <a:latin typeface="+mn-lt"/>
          </a:endParaRPr>
        </a:p>
      </dgm:t>
    </dgm:pt>
    <dgm:pt modelId="{8511AB74-F2F7-411E-A9B6-E2D9A8101C93}" type="parTrans" cxnId="{79D3F6B8-C5B9-4517-B844-C861BBA4577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44DA249D-396F-4B6E-B1AA-EBCC4F19862C}" type="sibTrans" cxnId="{79D3F6B8-C5B9-4517-B844-C861BBA45775}">
      <dgm:prSet/>
      <dgm:spPr/>
      <dgm:t>
        <a:bodyPr/>
        <a:lstStyle/>
        <a:p>
          <a:endParaRPr lang="zh-CN" altLang="en-US" sz="2400">
            <a:solidFill>
              <a:srgbClr val="000000"/>
            </a:solidFill>
            <a:latin typeface="+mn-lt"/>
          </a:endParaRPr>
        </a:p>
      </dgm:t>
    </dgm:pt>
    <dgm:pt modelId="{61B2642E-165D-463D-B67F-93C8B1DD3CD9}">
      <dgm:prSet phldrT="[文本]" custT="1"/>
      <dgm:spPr/>
      <dgm:t>
        <a:bodyPr/>
        <a:lstStyle/>
        <a:p>
          <a:r>
            <a:rPr lang="en-US" altLang="zh-CN" sz="2000" dirty="0" smtClean="0"/>
            <a:t>VF30 and T5 are inside the building for providing access control to offices and areas.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E1A79974-87F0-400D-8CCF-A375C36C5C96}" type="parTrans" cxnId="{E06E1770-3867-44A7-87B9-F91E211BAAA5}">
      <dgm:prSet/>
      <dgm:spPr/>
      <dgm:t>
        <a:bodyPr/>
        <a:lstStyle/>
        <a:p>
          <a:endParaRPr lang="zh-CN" altLang="en-US"/>
        </a:p>
      </dgm:t>
    </dgm:pt>
    <dgm:pt modelId="{B0FC02CC-5296-4D5E-9340-419EF2806857}" type="sibTrans" cxnId="{E06E1770-3867-44A7-87B9-F91E211BAAA5}">
      <dgm:prSet/>
      <dgm:spPr/>
      <dgm:t>
        <a:bodyPr/>
        <a:lstStyle/>
        <a:p>
          <a:endParaRPr lang="zh-CN" altLang="en-US"/>
        </a:p>
      </dgm:t>
    </dgm:pt>
    <dgm:pt modelId="{28DFF56F-2031-4AEE-B4FE-C9B93A12D84F}">
      <dgm:prSet phldrT="[文本]" custT="1"/>
      <dgm:spPr/>
      <dgm:t>
        <a:bodyPr/>
        <a:lstStyle/>
        <a:p>
          <a:r>
            <a:rPr lang="en-US" altLang="zh-CN" sz="2000" dirty="0" smtClean="0"/>
            <a:t>VF30 is located at all entrances of the building for fingerprint, card or pw identification.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5744994B-B9C0-4731-A280-9A4DEA90D30E}" type="parTrans" cxnId="{07C83CAF-5D06-4772-A36A-B5553D8567C6}">
      <dgm:prSet/>
      <dgm:spPr/>
      <dgm:t>
        <a:bodyPr/>
        <a:lstStyle/>
        <a:p>
          <a:endParaRPr lang="zh-CN" altLang="en-US"/>
        </a:p>
      </dgm:t>
    </dgm:pt>
    <dgm:pt modelId="{90C012C5-D5D6-43A6-A309-4497E9042D5B}" type="sibTrans" cxnId="{07C83CAF-5D06-4772-A36A-B5553D8567C6}">
      <dgm:prSet/>
      <dgm:spPr/>
      <dgm:t>
        <a:bodyPr/>
        <a:lstStyle/>
        <a:p>
          <a:endParaRPr lang="zh-CN" altLang="en-US"/>
        </a:p>
      </dgm:t>
    </dgm:pt>
    <dgm:pt modelId="{659FF5B2-B454-4B45-972C-9C5CB7F21797}">
      <dgm:prSet phldrT="[文本]" custT="1"/>
      <dgm:spPr/>
      <dgm:t>
        <a:bodyPr/>
        <a:lstStyle/>
        <a:p>
          <a:r>
            <a:rPr lang="en-US" altLang="zh-CN" sz="2000" dirty="0" smtClean="0"/>
            <a:t>SAC844 are situated in each floor of the building and connected to the Network.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C73FF78E-4E9A-4F43-A232-AC8CD3F1DE71}" type="parTrans" cxnId="{8C0F84E4-E2F0-4676-889D-A7B65A3E5E3B}">
      <dgm:prSet/>
      <dgm:spPr/>
      <dgm:t>
        <a:bodyPr/>
        <a:lstStyle/>
        <a:p>
          <a:endParaRPr lang="zh-CN" altLang="en-US"/>
        </a:p>
      </dgm:t>
    </dgm:pt>
    <dgm:pt modelId="{5403C83E-F3B8-40E3-AB9A-8C6C6FBA0F3B}" type="sibTrans" cxnId="{8C0F84E4-E2F0-4676-889D-A7B65A3E5E3B}">
      <dgm:prSet/>
      <dgm:spPr/>
      <dgm:t>
        <a:bodyPr/>
        <a:lstStyle/>
        <a:p>
          <a:endParaRPr lang="zh-CN" altLang="en-US"/>
        </a:p>
      </dgm:t>
    </dgm:pt>
    <dgm:pt modelId="{15029384-23C0-4199-8E8A-0F8A15CE1DBE}">
      <dgm:prSet phldrT="[文本]" custT="1"/>
      <dgm:spPr/>
      <dgm:t>
        <a:bodyPr/>
        <a:lstStyle/>
        <a:p>
          <a:endParaRPr lang="zh-CN" altLang="en-US" sz="2400" dirty="0">
            <a:solidFill>
              <a:srgbClr val="000000"/>
            </a:solidFill>
            <a:latin typeface="+mn-lt"/>
          </a:endParaRPr>
        </a:p>
      </dgm:t>
    </dgm:pt>
    <dgm:pt modelId="{2AC644EB-4BF4-433B-B79A-9B8B27E69A46}" type="parTrans" cxnId="{5663C0A9-6A7B-4DDF-ACF5-9ABF34A7D008}">
      <dgm:prSet/>
      <dgm:spPr/>
      <dgm:t>
        <a:bodyPr/>
        <a:lstStyle/>
        <a:p>
          <a:endParaRPr lang="zh-CN" altLang="en-US"/>
        </a:p>
      </dgm:t>
    </dgm:pt>
    <dgm:pt modelId="{4B2D8A88-4CC9-4428-8E54-56F918AFA32C}" type="sibTrans" cxnId="{5663C0A9-6A7B-4DDF-ACF5-9ABF34A7D008}">
      <dgm:prSet/>
      <dgm:spPr/>
      <dgm:t>
        <a:bodyPr/>
        <a:lstStyle/>
        <a:p>
          <a:endParaRPr lang="zh-CN" altLang="en-US"/>
        </a:p>
      </dgm:t>
    </dgm:pt>
    <dgm:pt modelId="{548A196A-D5F6-45F5-B4E3-D7E9CD70F1C0}">
      <dgm:prSet phldrT="[文本]" custT="1"/>
      <dgm:spPr/>
      <dgm:t>
        <a:bodyPr/>
        <a:lstStyle/>
        <a:p>
          <a:r>
            <a:rPr lang="en-US" altLang="zh-CN" sz="2000" dirty="0" smtClean="0"/>
            <a:t>AIM_SAC provides configuration of the system such as registration and time zone. </a:t>
          </a:r>
          <a:endParaRPr lang="zh-CN" altLang="en-US" sz="2000" dirty="0">
            <a:solidFill>
              <a:srgbClr val="000000"/>
            </a:solidFill>
            <a:latin typeface="+mn-lt"/>
          </a:endParaRPr>
        </a:p>
      </dgm:t>
    </dgm:pt>
    <dgm:pt modelId="{54CD08B9-97F0-4BA1-9CD0-B84DCC680C7E}" type="parTrans" cxnId="{EDB62E17-BC28-4CD2-83D2-D50D479B03E4}">
      <dgm:prSet/>
      <dgm:spPr/>
      <dgm:t>
        <a:bodyPr/>
        <a:lstStyle/>
        <a:p>
          <a:endParaRPr lang="zh-CN" altLang="en-US"/>
        </a:p>
      </dgm:t>
    </dgm:pt>
    <dgm:pt modelId="{4C337EBB-CF67-46CA-893E-AE537EA27DE9}" type="sibTrans" cxnId="{EDB62E17-BC28-4CD2-83D2-D50D479B03E4}">
      <dgm:prSet/>
      <dgm:spPr/>
      <dgm:t>
        <a:bodyPr/>
        <a:lstStyle/>
        <a:p>
          <a:endParaRPr lang="zh-CN" altLang="en-US"/>
        </a:p>
      </dgm:t>
    </dgm:pt>
    <dgm:pt modelId="{D0767D1E-9118-42D7-90B3-0272BD9CBFBC}" type="pres">
      <dgm:prSet presAssocID="{9EEBD83A-E237-4101-B74E-4601AEBACD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DB2C9F0-4483-4F53-8D7C-FF500E4F5548}" type="pres">
      <dgm:prSet presAssocID="{0B726D30-1EB5-4DE1-B70D-178AF5D76B8A}" presName="parentText" presStyleLbl="node1" presStyleIdx="0" presStyleCnt="1" custScaleX="30354" custScaleY="59919" custLinFactNeighborX="-34471" custLinFactNeighborY="-1254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200411-CA6E-4E00-8E7B-4D27BDF36334}" type="pres">
      <dgm:prSet presAssocID="{0B726D30-1EB5-4DE1-B70D-178AF5D76B8A}" presName="childText" presStyleLbl="revTx" presStyleIdx="0" presStyleCnt="1" custLinFactNeighborY="-208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42A5D58-5A2C-4903-A122-8E3C2BAD1946}" type="presOf" srcId="{28DFF56F-2031-4AEE-B4FE-C9B93A12D84F}" destId="{7F200411-CA6E-4E00-8E7B-4D27BDF36334}" srcOrd="0" destOrd="0" presId="urn:microsoft.com/office/officeart/2005/8/layout/vList2"/>
    <dgm:cxn modelId="{EDB62E17-BC28-4CD2-83D2-D50D479B03E4}" srcId="{0B726D30-1EB5-4DE1-B70D-178AF5D76B8A}" destId="{548A196A-D5F6-45F5-B4E3-D7E9CD70F1C0}" srcOrd="3" destOrd="0" parTransId="{54CD08B9-97F0-4BA1-9CD0-B84DCC680C7E}" sibTransId="{4C337EBB-CF67-46CA-893E-AE537EA27DE9}"/>
    <dgm:cxn modelId="{E06E1770-3867-44A7-87B9-F91E211BAAA5}" srcId="{0B726D30-1EB5-4DE1-B70D-178AF5D76B8A}" destId="{61B2642E-165D-463D-B67F-93C8B1DD3CD9}" srcOrd="1" destOrd="0" parTransId="{E1A79974-87F0-400D-8CCF-A375C36C5C96}" sibTransId="{B0FC02CC-5296-4D5E-9340-419EF2806857}"/>
    <dgm:cxn modelId="{79D3F6B8-C5B9-4517-B844-C861BBA45775}" srcId="{9EEBD83A-E237-4101-B74E-4601AEBACD88}" destId="{0B726D30-1EB5-4DE1-B70D-178AF5D76B8A}" srcOrd="0" destOrd="0" parTransId="{8511AB74-F2F7-411E-A9B6-E2D9A8101C93}" sibTransId="{44DA249D-396F-4B6E-B1AA-EBCC4F19862C}"/>
    <dgm:cxn modelId="{5663C0A9-6A7B-4DDF-ACF5-9ABF34A7D008}" srcId="{0B726D30-1EB5-4DE1-B70D-178AF5D76B8A}" destId="{15029384-23C0-4199-8E8A-0F8A15CE1DBE}" srcOrd="4" destOrd="0" parTransId="{2AC644EB-4BF4-433B-B79A-9B8B27E69A46}" sibTransId="{4B2D8A88-4CC9-4428-8E54-56F918AFA32C}"/>
    <dgm:cxn modelId="{33E6AE3B-BF35-4548-9EB1-D771BBBCD06B}" type="presOf" srcId="{0B726D30-1EB5-4DE1-B70D-178AF5D76B8A}" destId="{5DB2C9F0-4483-4F53-8D7C-FF500E4F5548}" srcOrd="0" destOrd="0" presId="urn:microsoft.com/office/officeart/2005/8/layout/vList2"/>
    <dgm:cxn modelId="{8C0F84E4-E2F0-4676-889D-A7B65A3E5E3B}" srcId="{0B726D30-1EB5-4DE1-B70D-178AF5D76B8A}" destId="{659FF5B2-B454-4B45-972C-9C5CB7F21797}" srcOrd="2" destOrd="0" parTransId="{C73FF78E-4E9A-4F43-A232-AC8CD3F1DE71}" sibTransId="{5403C83E-F3B8-40E3-AB9A-8C6C6FBA0F3B}"/>
    <dgm:cxn modelId="{4C6EBF26-0307-427E-9E1B-146B21386C80}" type="presOf" srcId="{61B2642E-165D-463D-B67F-93C8B1DD3CD9}" destId="{7F200411-CA6E-4E00-8E7B-4D27BDF36334}" srcOrd="0" destOrd="1" presId="urn:microsoft.com/office/officeart/2005/8/layout/vList2"/>
    <dgm:cxn modelId="{ADDE5C53-DA26-45F8-B24A-3A73743D7803}" type="presOf" srcId="{9EEBD83A-E237-4101-B74E-4601AEBACD88}" destId="{D0767D1E-9118-42D7-90B3-0272BD9CBFBC}" srcOrd="0" destOrd="0" presId="urn:microsoft.com/office/officeart/2005/8/layout/vList2"/>
    <dgm:cxn modelId="{A6CADDD3-4F4B-4D80-8F41-285EC3F46E42}" type="presOf" srcId="{659FF5B2-B454-4B45-972C-9C5CB7F21797}" destId="{7F200411-CA6E-4E00-8E7B-4D27BDF36334}" srcOrd="0" destOrd="2" presId="urn:microsoft.com/office/officeart/2005/8/layout/vList2"/>
    <dgm:cxn modelId="{FFD07F2E-A1B4-4C70-8EE3-8FB7F1A7C050}" type="presOf" srcId="{548A196A-D5F6-45F5-B4E3-D7E9CD70F1C0}" destId="{7F200411-CA6E-4E00-8E7B-4D27BDF36334}" srcOrd="0" destOrd="3" presId="urn:microsoft.com/office/officeart/2005/8/layout/vList2"/>
    <dgm:cxn modelId="{2CCA6AA5-E22C-4308-BC13-1CB72A1F7C64}" type="presOf" srcId="{15029384-23C0-4199-8E8A-0F8A15CE1DBE}" destId="{7F200411-CA6E-4E00-8E7B-4D27BDF36334}" srcOrd="0" destOrd="4" presId="urn:microsoft.com/office/officeart/2005/8/layout/vList2"/>
    <dgm:cxn modelId="{07C83CAF-5D06-4772-A36A-B5553D8567C6}" srcId="{0B726D30-1EB5-4DE1-B70D-178AF5D76B8A}" destId="{28DFF56F-2031-4AEE-B4FE-C9B93A12D84F}" srcOrd="0" destOrd="0" parTransId="{5744994B-B9C0-4731-A280-9A4DEA90D30E}" sibTransId="{90C012C5-D5D6-43A6-A309-4497E9042D5B}"/>
    <dgm:cxn modelId="{F1056049-9C5B-4C63-A1BB-47951C5C9730}" type="presParOf" srcId="{D0767D1E-9118-42D7-90B3-0272BD9CBFBC}" destId="{5DB2C9F0-4483-4F53-8D7C-FF500E4F5548}" srcOrd="0" destOrd="0" presId="urn:microsoft.com/office/officeart/2005/8/layout/vList2"/>
    <dgm:cxn modelId="{05DF90B4-1565-46EE-937E-7E4F15BF5297}" type="presParOf" srcId="{D0767D1E-9118-42D7-90B3-0272BD9CBFBC}" destId="{7F200411-CA6E-4E00-8E7B-4D27BDF3633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D275EA-5E1A-4F5E-9E44-65B67F21EE7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50BD004-FB37-4A77-8C6F-D2D5F96329C6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Registering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9CD447BF-AB36-4D4C-8516-8DE9323CB96D}" type="parTrans" cxnId="{AC2AB035-0599-4F6B-880C-D3BDB7AADDCA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C5ADF1C2-37F7-43B0-83FF-AE5C9F1D1798}" type="sibTrans" cxnId="{AC2AB035-0599-4F6B-880C-D3BDB7AADDCA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AF1C0960-43F7-4644-8AE0-1479725DF12F}">
      <dgm:prSet phldrT="[文本]" custT="1"/>
      <dgm:spPr/>
      <dgm:t>
        <a:bodyPr/>
        <a:lstStyle/>
        <a:p>
          <a:r>
            <a:rPr lang="en-US" altLang="zh-CN" sz="2000" b="0" dirty="0" smtClean="0">
              <a:solidFill>
                <a:srgbClr val="000000"/>
              </a:solidFill>
            </a:rPr>
            <a:t>T5 or U-Bio for registering fingerprint and inputting card number</a:t>
          </a:r>
          <a:endParaRPr lang="zh-CN" altLang="en-US" sz="2000" b="0" dirty="0">
            <a:solidFill>
              <a:srgbClr val="000000"/>
            </a:solidFill>
          </a:endParaRPr>
        </a:p>
      </dgm:t>
    </dgm:pt>
    <dgm:pt modelId="{5152A050-2444-4728-BF7D-B9F9273C4E11}" type="parTrans" cxnId="{0ED195D0-92D4-4485-8CEA-5DCA8662F9D7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CC7D2A26-A716-4638-8D8F-D942CDC7051C}" type="sibTrans" cxnId="{0ED195D0-92D4-4485-8CEA-5DCA8662F9D7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FCB84AF3-BCBD-4A83-8EB8-9714A2262C30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Granting Privilege 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3FDCE58C-8285-477C-8DCF-073D1C1DCA2C}" type="parTrans" cxnId="{A1151530-FEF1-4653-BDCD-3947FDE481B9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AA9724E2-40E4-406E-8C46-906825C529EC}" type="sibTrans" cxnId="{A1151530-FEF1-4653-BDCD-3947FDE481B9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4D36132C-7212-4A83-B7D0-5099261CCD14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0000"/>
              </a:solidFill>
            </a:rPr>
            <a:t>Set specified door privileges for specified users</a:t>
          </a:r>
          <a:endParaRPr lang="zh-CN" altLang="en-US" sz="2000" dirty="0">
            <a:solidFill>
              <a:srgbClr val="000000"/>
            </a:solidFill>
          </a:endParaRPr>
        </a:p>
      </dgm:t>
    </dgm:pt>
    <dgm:pt modelId="{BB4642B3-8034-4CD7-A638-7907941AA7E8}" type="parTrans" cxnId="{E20EBB60-008B-4D12-95D6-6117FA5F9843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0F6C11CC-5AF3-4879-B35D-6155016A20DE}" type="sibTrans" cxnId="{E20EBB60-008B-4D12-95D6-6117FA5F9843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A336E126-008F-47B7-94CC-5D0C3F14117B}">
      <dgm:prSet phldrT="[文本]" custT="1"/>
      <dgm:spPr/>
      <dgm:t>
        <a:bodyPr/>
        <a:lstStyle/>
        <a:p>
          <a:r>
            <a:rPr lang="en-US" altLang="zh-CN" sz="2400" dirty="0" smtClean="0">
              <a:solidFill>
                <a:srgbClr val="000000"/>
              </a:solidFill>
            </a:rPr>
            <a:t>Uploading Information</a:t>
          </a:r>
          <a:endParaRPr lang="zh-CN" altLang="en-US" sz="2400" dirty="0">
            <a:solidFill>
              <a:srgbClr val="000000"/>
            </a:solidFill>
          </a:endParaRPr>
        </a:p>
      </dgm:t>
    </dgm:pt>
    <dgm:pt modelId="{F39CA65C-2C45-4DDA-8ACB-C90FFEAC8DB5}" type="parTrans" cxnId="{9356D1A8-5EC7-4498-8BBA-3C1BE9C795B8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B9D600B3-DA24-4E14-AA3E-8A8F413AD1FE}" type="sibTrans" cxnId="{9356D1A8-5EC7-4498-8BBA-3C1BE9C795B8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D2ADA0FB-78C8-44CB-B024-B4C838B8540E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0000"/>
              </a:solidFill>
            </a:rPr>
            <a:t>Uploading privileges to SAC844</a:t>
          </a:r>
          <a:endParaRPr lang="zh-CN" altLang="en-US" sz="2000" dirty="0">
            <a:solidFill>
              <a:srgbClr val="000000"/>
            </a:solidFill>
          </a:endParaRPr>
        </a:p>
      </dgm:t>
    </dgm:pt>
    <dgm:pt modelId="{3FB4E22C-8BB5-4F49-A0A7-4C442C8C89C8}" type="parTrans" cxnId="{C7E8B305-E0D1-477D-B513-2EE817069A25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6478448F-CD6B-4668-B399-688EF84B8BEB}" type="sibTrans" cxnId="{C7E8B305-E0D1-477D-B513-2EE817069A25}">
      <dgm:prSet/>
      <dgm:spPr/>
      <dgm:t>
        <a:bodyPr/>
        <a:lstStyle/>
        <a:p>
          <a:endParaRPr lang="zh-CN" altLang="en-US" sz="2400">
            <a:solidFill>
              <a:srgbClr val="000000"/>
            </a:solidFill>
          </a:endParaRPr>
        </a:p>
      </dgm:t>
    </dgm:pt>
    <dgm:pt modelId="{545505A2-0531-4B8E-BC5E-6584B1261B8C}">
      <dgm:prSet custT="1"/>
      <dgm:spPr/>
      <dgm:t>
        <a:bodyPr/>
        <a:lstStyle/>
        <a:p>
          <a:r>
            <a:rPr lang="en-US" altLang="zh-CN" sz="2000" b="0" dirty="0" smtClean="0">
              <a:solidFill>
                <a:srgbClr val="000000"/>
              </a:solidFill>
            </a:rPr>
            <a:t>VF30 for registering fingerprint, card and pw</a:t>
          </a:r>
          <a:endParaRPr lang="zh-CN" altLang="en-US" sz="2000" b="0" dirty="0">
            <a:solidFill>
              <a:srgbClr val="000000"/>
            </a:solidFill>
          </a:endParaRPr>
        </a:p>
      </dgm:t>
    </dgm:pt>
    <dgm:pt modelId="{22E796FE-AB2C-4199-A0A7-F9FEB570705A}" type="parTrans" cxnId="{1B2BE2AA-755F-46FA-94EA-A7292057357A}">
      <dgm:prSet/>
      <dgm:spPr/>
      <dgm:t>
        <a:bodyPr/>
        <a:lstStyle/>
        <a:p>
          <a:endParaRPr lang="zh-CN" altLang="en-US"/>
        </a:p>
      </dgm:t>
    </dgm:pt>
    <dgm:pt modelId="{5099FEAD-FD9D-40D3-B206-E2C5A1FD3A94}" type="sibTrans" cxnId="{1B2BE2AA-755F-46FA-94EA-A7292057357A}">
      <dgm:prSet/>
      <dgm:spPr/>
      <dgm:t>
        <a:bodyPr/>
        <a:lstStyle/>
        <a:p>
          <a:endParaRPr lang="zh-CN" altLang="en-US"/>
        </a:p>
      </dgm:t>
    </dgm:pt>
    <dgm:pt modelId="{6E2DB244-81BD-4BA2-8BD4-0370AE4FD6C3}" type="pres">
      <dgm:prSet presAssocID="{68D275EA-5E1A-4F5E-9E44-65B67F21EE7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6AA326A-A2F5-4D39-A8F6-EDFB82932267}" type="pres">
      <dgm:prSet presAssocID="{950BD004-FB37-4A77-8C6F-D2D5F96329C6}" presName="linNode" presStyleCnt="0"/>
      <dgm:spPr/>
    </dgm:pt>
    <dgm:pt modelId="{AA40DD59-B610-42A4-86F2-B3245884A1AC}" type="pres">
      <dgm:prSet presAssocID="{950BD004-FB37-4A77-8C6F-D2D5F96329C6}" presName="parentText" presStyleLbl="node1" presStyleIdx="0" presStyleCnt="3" custScaleX="60878" custScaleY="19955" custLinFactNeighborX="-923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49B4F1-94D1-4DE9-94C7-F0038F4D4F33}" type="pres">
      <dgm:prSet presAssocID="{950BD004-FB37-4A77-8C6F-D2D5F96329C6}" presName="descendantText" presStyleLbl="alignAccFollowNode1" presStyleIdx="0" presStyleCnt="3" custScaleX="108297" custScaleY="35971" custLinFactNeighborX="-14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8BD47C-E20E-4F8C-98F1-FBE7F44D58CD}" type="pres">
      <dgm:prSet presAssocID="{C5ADF1C2-37F7-43B0-83FF-AE5C9F1D1798}" presName="sp" presStyleCnt="0"/>
      <dgm:spPr/>
    </dgm:pt>
    <dgm:pt modelId="{488B6955-3060-4E0C-B0B4-AAC534F29BEF}" type="pres">
      <dgm:prSet presAssocID="{FCB84AF3-BCBD-4A83-8EB8-9714A2262C30}" presName="linNode" presStyleCnt="0"/>
      <dgm:spPr/>
    </dgm:pt>
    <dgm:pt modelId="{EB8D8B0E-0FC7-491F-8060-0E85E37EB7EE}" type="pres">
      <dgm:prSet presAssocID="{FCB84AF3-BCBD-4A83-8EB8-9714A2262C30}" presName="parentText" presStyleLbl="node1" presStyleIdx="1" presStyleCnt="3" custScaleX="60821" custScaleY="21694" custLinFactNeighborX="-923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C50864-02BE-4A21-8ABB-76AB5F389FB1}" type="pres">
      <dgm:prSet presAssocID="{FCB84AF3-BCBD-4A83-8EB8-9714A2262C30}" presName="descendantText" presStyleLbl="alignAccFollowNode1" presStyleIdx="1" presStyleCnt="3" custScaleX="113022" custScaleY="1385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B3860F-AAFE-4CD8-887D-7A5F73505953}" type="pres">
      <dgm:prSet presAssocID="{AA9724E2-40E4-406E-8C46-906825C529EC}" presName="sp" presStyleCnt="0"/>
      <dgm:spPr/>
    </dgm:pt>
    <dgm:pt modelId="{2792AC2F-464F-40BB-8B23-3EEA5DE262E4}" type="pres">
      <dgm:prSet presAssocID="{A336E126-008F-47B7-94CC-5D0C3F14117B}" presName="linNode" presStyleCnt="0"/>
      <dgm:spPr/>
    </dgm:pt>
    <dgm:pt modelId="{8692E901-B1A7-4DE6-B617-E5EAEA9B88F7}" type="pres">
      <dgm:prSet presAssocID="{A336E126-008F-47B7-94CC-5D0C3F14117B}" presName="parentText" presStyleLbl="node1" presStyleIdx="2" presStyleCnt="3" custScaleX="60772" custScaleY="21724" custLinFactNeighborX="-923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1ABD844-886A-44B1-A136-8F540427B985}" type="pres">
      <dgm:prSet presAssocID="{A336E126-008F-47B7-94CC-5D0C3F14117B}" presName="descendantText" presStyleLbl="alignAccFollowNode1" presStyleIdx="2" presStyleCnt="3" custScaleX="85552" custScaleY="135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7E8B305-E0D1-477D-B513-2EE817069A25}" srcId="{A336E126-008F-47B7-94CC-5D0C3F14117B}" destId="{D2ADA0FB-78C8-44CB-B024-B4C838B8540E}" srcOrd="0" destOrd="0" parTransId="{3FB4E22C-8BB5-4F49-A0A7-4C442C8C89C8}" sibTransId="{6478448F-CD6B-4668-B399-688EF84B8BEB}"/>
    <dgm:cxn modelId="{7B9E9A8C-2F5C-4F54-A517-8762A0574E13}" type="presOf" srcId="{A336E126-008F-47B7-94CC-5D0C3F14117B}" destId="{8692E901-B1A7-4DE6-B617-E5EAEA9B88F7}" srcOrd="0" destOrd="0" presId="urn:microsoft.com/office/officeart/2005/8/layout/vList5"/>
    <dgm:cxn modelId="{9356D1A8-5EC7-4498-8BBA-3C1BE9C795B8}" srcId="{68D275EA-5E1A-4F5E-9E44-65B67F21EE79}" destId="{A336E126-008F-47B7-94CC-5D0C3F14117B}" srcOrd="2" destOrd="0" parTransId="{F39CA65C-2C45-4DDA-8ACB-C90FFEAC8DB5}" sibTransId="{B9D600B3-DA24-4E14-AA3E-8A8F413AD1FE}"/>
    <dgm:cxn modelId="{1B2BE2AA-755F-46FA-94EA-A7292057357A}" srcId="{950BD004-FB37-4A77-8C6F-D2D5F96329C6}" destId="{545505A2-0531-4B8E-BC5E-6584B1261B8C}" srcOrd="1" destOrd="0" parTransId="{22E796FE-AB2C-4199-A0A7-F9FEB570705A}" sibTransId="{5099FEAD-FD9D-40D3-B206-E2C5A1FD3A94}"/>
    <dgm:cxn modelId="{71C94711-A043-4788-A9B5-FF83CDA005F8}" type="presOf" srcId="{D2ADA0FB-78C8-44CB-B024-B4C838B8540E}" destId="{51ABD844-886A-44B1-A136-8F540427B985}" srcOrd="0" destOrd="0" presId="urn:microsoft.com/office/officeart/2005/8/layout/vList5"/>
    <dgm:cxn modelId="{D76519EB-CA00-4EAA-A591-83D844AD79CA}" type="presOf" srcId="{FCB84AF3-BCBD-4A83-8EB8-9714A2262C30}" destId="{EB8D8B0E-0FC7-491F-8060-0E85E37EB7EE}" srcOrd="0" destOrd="0" presId="urn:microsoft.com/office/officeart/2005/8/layout/vList5"/>
    <dgm:cxn modelId="{0ED195D0-92D4-4485-8CEA-5DCA8662F9D7}" srcId="{950BD004-FB37-4A77-8C6F-D2D5F96329C6}" destId="{AF1C0960-43F7-4644-8AE0-1479725DF12F}" srcOrd="0" destOrd="0" parTransId="{5152A050-2444-4728-BF7D-B9F9273C4E11}" sibTransId="{CC7D2A26-A716-4638-8D8F-D942CDC7051C}"/>
    <dgm:cxn modelId="{AC2AB035-0599-4F6B-880C-D3BDB7AADDCA}" srcId="{68D275EA-5E1A-4F5E-9E44-65B67F21EE79}" destId="{950BD004-FB37-4A77-8C6F-D2D5F96329C6}" srcOrd="0" destOrd="0" parTransId="{9CD447BF-AB36-4D4C-8516-8DE9323CB96D}" sibTransId="{C5ADF1C2-37F7-43B0-83FF-AE5C9F1D1798}"/>
    <dgm:cxn modelId="{30753DB2-7DD1-4E65-A31B-2F5BAFD75B8E}" type="presOf" srcId="{545505A2-0531-4B8E-BC5E-6584B1261B8C}" destId="{1D49B4F1-94D1-4DE9-94C7-F0038F4D4F33}" srcOrd="0" destOrd="1" presId="urn:microsoft.com/office/officeart/2005/8/layout/vList5"/>
    <dgm:cxn modelId="{6C135943-4B54-4F5D-9A93-1F2019A90486}" type="presOf" srcId="{AF1C0960-43F7-4644-8AE0-1479725DF12F}" destId="{1D49B4F1-94D1-4DE9-94C7-F0038F4D4F33}" srcOrd="0" destOrd="0" presId="urn:microsoft.com/office/officeart/2005/8/layout/vList5"/>
    <dgm:cxn modelId="{B0DAFD4C-2CA7-4049-BD9B-3D97B1EBC6A8}" type="presOf" srcId="{4D36132C-7212-4A83-B7D0-5099261CCD14}" destId="{6AC50864-02BE-4A21-8ABB-76AB5F389FB1}" srcOrd="0" destOrd="0" presId="urn:microsoft.com/office/officeart/2005/8/layout/vList5"/>
    <dgm:cxn modelId="{E20EBB60-008B-4D12-95D6-6117FA5F9843}" srcId="{FCB84AF3-BCBD-4A83-8EB8-9714A2262C30}" destId="{4D36132C-7212-4A83-B7D0-5099261CCD14}" srcOrd="0" destOrd="0" parTransId="{BB4642B3-8034-4CD7-A638-7907941AA7E8}" sibTransId="{0F6C11CC-5AF3-4879-B35D-6155016A20DE}"/>
    <dgm:cxn modelId="{419CA1CD-C157-43F8-A4DC-B33A8778CC4F}" type="presOf" srcId="{950BD004-FB37-4A77-8C6F-D2D5F96329C6}" destId="{AA40DD59-B610-42A4-86F2-B3245884A1AC}" srcOrd="0" destOrd="0" presId="urn:microsoft.com/office/officeart/2005/8/layout/vList5"/>
    <dgm:cxn modelId="{A1151530-FEF1-4653-BDCD-3947FDE481B9}" srcId="{68D275EA-5E1A-4F5E-9E44-65B67F21EE79}" destId="{FCB84AF3-BCBD-4A83-8EB8-9714A2262C30}" srcOrd="1" destOrd="0" parTransId="{3FDCE58C-8285-477C-8DCF-073D1C1DCA2C}" sibTransId="{AA9724E2-40E4-406E-8C46-906825C529EC}"/>
    <dgm:cxn modelId="{1A797837-E017-4ED4-AB6C-76257FCB5BA2}" type="presOf" srcId="{68D275EA-5E1A-4F5E-9E44-65B67F21EE79}" destId="{6E2DB244-81BD-4BA2-8BD4-0370AE4FD6C3}" srcOrd="0" destOrd="0" presId="urn:microsoft.com/office/officeart/2005/8/layout/vList5"/>
    <dgm:cxn modelId="{B9401F45-3C3C-4FC9-A7EC-2088B6CF4939}" type="presParOf" srcId="{6E2DB244-81BD-4BA2-8BD4-0370AE4FD6C3}" destId="{26AA326A-A2F5-4D39-A8F6-EDFB82932267}" srcOrd="0" destOrd="0" presId="urn:microsoft.com/office/officeart/2005/8/layout/vList5"/>
    <dgm:cxn modelId="{2CD5283C-9351-4F9D-931C-1E2456A99B39}" type="presParOf" srcId="{26AA326A-A2F5-4D39-A8F6-EDFB82932267}" destId="{AA40DD59-B610-42A4-86F2-B3245884A1AC}" srcOrd="0" destOrd="0" presId="urn:microsoft.com/office/officeart/2005/8/layout/vList5"/>
    <dgm:cxn modelId="{7D563B66-687C-46EE-ADD1-F981D2CAA114}" type="presParOf" srcId="{26AA326A-A2F5-4D39-A8F6-EDFB82932267}" destId="{1D49B4F1-94D1-4DE9-94C7-F0038F4D4F33}" srcOrd="1" destOrd="0" presId="urn:microsoft.com/office/officeart/2005/8/layout/vList5"/>
    <dgm:cxn modelId="{D5D15A9C-1652-49FB-86F3-D955B4440132}" type="presParOf" srcId="{6E2DB244-81BD-4BA2-8BD4-0370AE4FD6C3}" destId="{BA8BD47C-E20E-4F8C-98F1-FBE7F44D58CD}" srcOrd="1" destOrd="0" presId="urn:microsoft.com/office/officeart/2005/8/layout/vList5"/>
    <dgm:cxn modelId="{B2AF696D-4B63-4BF0-8F03-1264D93B11EC}" type="presParOf" srcId="{6E2DB244-81BD-4BA2-8BD4-0370AE4FD6C3}" destId="{488B6955-3060-4E0C-B0B4-AAC534F29BEF}" srcOrd="2" destOrd="0" presId="urn:microsoft.com/office/officeart/2005/8/layout/vList5"/>
    <dgm:cxn modelId="{FFCF2BD3-7BC1-4DF3-8049-1C3E50CD0766}" type="presParOf" srcId="{488B6955-3060-4E0C-B0B4-AAC534F29BEF}" destId="{EB8D8B0E-0FC7-491F-8060-0E85E37EB7EE}" srcOrd="0" destOrd="0" presId="urn:microsoft.com/office/officeart/2005/8/layout/vList5"/>
    <dgm:cxn modelId="{0B95DF81-83B8-41E8-9E03-0EF591697EB8}" type="presParOf" srcId="{488B6955-3060-4E0C-B0B4-AAC534F29BEF}" destId="{6AC50864-02BE-4A21-8ABB-76AB5F389FB1}" srcOrd="1" destOrd="0" presId="urn:microsoft.com/office/officeart/2005/8/layout/vList5"/>
    <dgm:cxn modelId="{60A46BF9-AC17-40BB-B9EC-7000806161CB}" type="presParOf" srcId="{6E2DB244-81BD-4BA2-8BD4-0370AE4FD6C3}" destId="{CDB3860F-AAFE-4CD8-887D-7A5F73505953}" srcOrd="3" destOrd="0" presId="urn:microsoft.com/office/officeart/2005/8/layout/vList5"/>
    <dgm:cxn modelId="{D2B105FC-75F5-4748-9E92-F09871BDB5C7}" type="presParOf" srcId="{6E2DB244-81BD-4BA2-8BD4-0370AE4FD6C3}" destId="{2792AC2F-464F-40BB-8B23-3EEA5DE262E4}" srcOrd="4" destOrd="0" presId="urn:microsoft.com/office/officeart/2005/8/layout/vList5"/>
    <dgm:cxn modelId="{18EB7514-FB96-4F8E-97FD-79EC45518B57}" type="presParOf" srcId="{2792AC2F-464F-40BB-8B23-3EEA5DE262E4}" destId="{8692E901-B1A7-4DE6-B617-E5EAEA9B88F7}" srcOrd="0" destOrd="0" presId="urn:microsoft.com/office/officeart/2005/8/layout/vList5"/>
    <dgm:cxn modelId="{2523E822-7D3A-47FD-8602-13F8880F0045}" type="presParOf" srcId="{2792AC2F-464F-40BB-8B23-3EEA5DE262E4}" destId="{51ABD844-886A-44B1-A136-8F540427B98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A8FF21-6AD3-4FBA-A415-30EFE7514BCF}">
      <dsp:nvSpPr>
        <dsp:cNvPr id="0" name=""/>
        <dsp:cNvSpPr/>
      </dsp:nvSpPr>
      <dsp:spPr>
        <a:xfrm>
          <a:off x="0" y="502190"/>
          <a:ext cx="7488832" cy="9379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Entering and leaving of building will be registered, monitored and controlled.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45788" y="547978"/>
        <a:ext cx="7397256" cy="846393"/>
      </dsp:txXfrm>
    </dsp:sp>
    <dsp:sp modelId="{876FBAE5-F0FB-4CCD-95C2-6DAF93A9E35B}">
      <dsp:nvSpPr>
        <dsp:cNvPr id="0" name=""/>
        <dsp:cNvSpPr/>
      </dsp:nvSpPr>
      <dsp:spPr>
        <a:xfrm>
          <a:off x="0" y="1627360"/>
          <a:ext cx="7488832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Certain rooms and areas such as the elevators won’t be allowed accessing to for all the employees due to the building is used by two separate companies.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61256" y="1688616"/>
        <a:ext cx="7366320" cy="1132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CF1CB-4430-472B-A9DB-35837D7A7B4A}">
      <dsp:nvSpPr>
        <dsp:cNvPr id="0" name=""/>
        <dsp:cNvSpPr/>
      </dsp:nvSpPr>
      <dsp:spPr>
        <a:xfrm rot="10800000">
          <a:off x="3027861" y="176326"/>
          <a:ext cx="4380240" cy="9606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SAC844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 rot="10800000">
        <a:off x="3268024" y="176326"/>
        <a:ext cx="4140077" cy="960651"/>
      </dsp:txXfrm>
    </dsp:sp>
    <dsp:sp modelId="{56F3C015-8210-4840-B937-6ACF8379FA25}">
      <dsp:nvSpPr>
        <dsp:cNvPr id="0" name=""/>
        <dsp:cNvSpPr/>
      </dsp:nvSpPr>
      <dsp:spPr>
        <a:xfrm>
          <a:off x="1538109" y="2010"/>
          <a:ext cx="1387525" cy="138752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9D60C-AE2A-4547-B2A3-39943DE49B10}">
      <dsp:nvSpPr>
        <dsp:cNvPr id="0" name=""/>
        <dsp:cNvSpPr/>
      </dsp:nvSpPr>
      <dsp:spPr>
        <a:xfrm rot="10800000">
          <a:off x="3107639" y="1623731"/>
          <a:ext cx="4381190" cy="9605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VF30(</a:t>
          </a:r>
          <a:r>
            <a:rPr lang="en-US" altLang="zh-CN" sz="2400" kern="1200" dirty="0" err="1" smtClean="0">
              <a:solidFill>
                <a:srgbClr val="000000"/>
              </a:solidFill>
            </a:rPr>
            <a:t>Fingerprint+Card+PW</a:t>
          </a:r>
          <a:r>
            <a:rPr lang="en-US" altLang="zh-CN" sz="2400" kern="1200" dirty="0" smtClean="0">
              <a:solidFill>
                <a:srgbClr val="000000"/>
              </a:solidFill>
            </a:rPr>
            <a:t>)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 rot="10800000">
        <a:off x="3347777" y="1623731"/>
        <a:ext cx="4141052" cy="960552"/>
      </dsp:txXfrm>
    </dsp:sp>
    <dsp:sp modelId="{F947F79B-1735-4497-98B8-5A40B7F31759}">
      <dsp:nvSpPr>
        <dsp:cNvPr id="0" name=""/>
        <dsp:cNvSpPr/>
      </dsp:nvSpPr>
      <dsp:spPr>
        <a:xfrm>
          <a:off x="1512168" y="1410245"/>
          <a:ext cx="1385999" cy="138752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3AEBA-E945-4A9C-8DEE-B22598DE07CA}">
      <dsp:nvSpPr>
        <dsp:cNvPr id="0" name=""/>
        <dsp:cNvSpPr/>
      </dsp:nvSpPr>
      <dsp:spPr>
        <a:xfrm rot="10800000">
          <a:off x="3138007" y="3031966"/>
          <a:ext cx="4381190" cy="9605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9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T5(</a:t>
          </a:r>
          <a:r>
            <a:rPr lang="en-US" altLang="zh-CN" sz="2400" kern="1200" dirty="0" err="1" smtClean="0">
              <a:solidFill>
                <a:srgbClr val="000000"/>
              </a:solidFill>
            </a:rPr>
            <a:t>Fingerprint+Card</a:t>
          </a:r>
          <a:r>
            <a:rPr lang="en-US" altLang="zh-CN" sz="2400" kern="1200" dirty="0" smtClean="0">
              <a:solidFill>
                <a:srgbClr val="000000"/>
              </a:solidFill>
            </a:rPr>
            <a:t>)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 rot="10800000">
        <a:off x="3378145" y="3031966"/>
        <a:ext cx="4141052" cy="960552"/>
      </dsp:txXfrm>
    </dsp:sp>
    <dsp:sp modelId="{EED1CB80-2BA6-4314-B4C6-20064947A935}">
      <dsp:nvSpPr>
        <dsp:cNvPr id="0" name=""/>
        <dsp:cNvSpPr/>
      </dsp:nvSpPr>
      <dsp:spPr>
        <a:xfrm>
          <a:off x="1537872" y="2820490"/>
          <a:ext cx="1387525" cy="138752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ACB0B-6928-4091-9176-B42B33C1FC5A}">
      <dsp:nvSpPr>
        <dsp:cNvPr id="0" name=""/>
        <dsp:cNvSpPr/>
      </dsp:nvSpPr>
      <dsp:spPr>
        <a:xfrm>
          <a:off x="0" y="49134"/>
          <a:ext cx="1904156" cy="1180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AIM_SAC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0" y="49134"/>
        <a:ext cx="1904156" cy="1180802"/>
      </dsp:txXfrm>
    </dsp:sp>
    <dsp:sp modelId="{ABBFCE2A-7A6C-405C-9BDA-E343DE8E7625}">
      <dsp:nvSpPr>
        <dsp:cNvPr id="0" name=""/>
        <dsp:cNvSpPr/>
      </dsp:nvSpPr>
      <dsp:spPr>
        <a:xfrm>
          <a:off x="0" y="1235872"/>
          <a:ext cx="5159896" cy="19324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>
              <a:latin typeface="+mn-lt"/>
            </a:rPr>
            <a:t>Device Management</a:t>
          </a:r>
          <a:endParaRPr lang="zh-CN" altLang="en-US" sz="2000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000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>
              <a:latin typeface="+mn-lt"/>
            </a:rPr>
            <a:t>User Management</a:t>
          </a:r>
          <a:endParaRPr lang="zh-CN" altLang="en-US" sz="2000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000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>
              <a:latin typeface="+mn-lt"/>
            </a:rPr>
            <a:t>Real Time Monitoring</a:t>
          </a:r>
          <a:endParaRPr lang="zh-CN" altLang="en-US" sz="2000" kern="1200" dirty="0">
            <a:latin typeface="+mn-lt"/>
          </a:endParaRPr>
        </a:p>
      </dsp:txBody>
      <dsp:txXfrm>
        <a:off x="0" y="1235872"/>
        <a:ext cx="5159896" cy="1932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8AF39-2332-4323-829C-90D9D1A29B9E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3E85F-B783-4287-9127-9E7A52351E66}">
      <dsp:nvSpPr>
        <dsp:cNvPr id="0" name=""/>
        <dsp:cNvSpPr/>
      </dsp:nvSpPr>
      <dsp:spPr>
        <a:xfrm>
          <a:off x="460128" y="312440"/>
          <a:ext cx="682950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Compact </a:t>
          </a:r>
          <a:r>
            <a:rPr lang="en-US" altLang="zh-CN" sz="2400" kern="1200" dirty="0" err="1" smtClean="0">
              <a:solidFill>
                <a:srgbClr val="000000"/>
              </a:solidFill>
            </a:rPr>
            <a:t>Design,TCP</a:t>
          </a:r>
          <a:r>
            <a:rPr lang="en-US" altLang="zh-CN" sz="2400" kern="1200" dirty="0" smtClean="0">
              <a:solidFill>
                <a:srgbClr val="000000"/>
              </a:solidFill>
            </a:rPr>
            <a:t>/IP(SAC844)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460128" y="312440"/>
        <a:ext cx="6829500" cy="625205"/>
      </dsp:txXfrm>
    </dsp:sp>
    <dsp:sp modelId="{A04540A6-185A-4DE7-B529-3C0C80C280B5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BED0E-5ABB-4362-9269-05715A08E736}">
      <dsp:nvSpPr>
        <dsp:cNvPr id="0" name=""/>
        <dsp:cNvSpPr/>
      </dsp:nvSpPr>
      <dsp:spPr>
        <a:xfrm>
          <a:off x="749786" y="1242821"/>
          <a:ext cx="6471056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Infrared Auto Wakeup Sensor(T5) 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749786" y="1242821"/>
        <a:ext cx="6471056" cy="625205"/>
      </dsp:txXfrm>
    </dsp:sp>
    <dsp:sp modelId="{25D60C16-262B-401B-A5A8-7D21A1D66902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91ABE-214E-420C-84D2-98C8630CE3B4}">
      <dsp:nvSpPr>
        <dsp:cNvPr id="0" name=""/>
        <dsp:cNvSpPr/>
      </dsp:nvSpPr>
      <dsp:spPr>
        <a:xfrm>
          <a:off x="818573" y="2188382"/>
          <a:ext cx="6471056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err="1" smtClean="0">
              <a:solidFill>
                <a:srgbClr val="000000"/>
              </a:solidFill>
            </a:rPr>
            <a:t>Wiegand</a:t>
          </a:r>
          <a:r>
            <a:rPr lang="en-US" altLang="zh-CN" sz="2400" kern="1200" dirty="0" smtClean="0">
              <a:solidFill>
                <a:srgbClr val="000000"/>
              </a:solidFill>
            </a:rPr>
            <a:t> Input &amp; Output(SAC844,VF30,T5)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818573" y="2188382"/>
        <a:ext cx="6471056" cy="625205"/>
      </dsp:txXfrm>
    </dsp:sp>
    <dsp:sp modelId="{37C7C5BC-F7D1-4B59-96F7-C0BB55547FBE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7627E-897A-4F31-A2DB-706B621CE2BD}">
      <dsp:nvSpPr>
        <dsp:cNvPr id="0" name=""/>
        <dsp:cNvSpPr/>
      </dsp:nvSpPr>
      <dsp:spPr>
        <a:xfrm>
          <a:off x="460128" y="3126353"/>
          <a:ext cx="682950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Time Zone and Real Time Monitoring of System(AIM_SAC)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460128" y="3126353"/>
        <a:ext cx="6829500" cy="625205"/>
      </dsp:txXfrm>
    </dsp:sp>
    <dsp:sp modelId="{F2946906-8968-4DF1-BC02-47EE28E57DA0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26305-B7EF-4759-AB34-62465873D847}">
      <dsp:nvSpPr>
        <dsp:cNvPr id="0" name=""/>
        <dsp:cNvSpPr/>
      </dsp:nvSpPr>
      <dsp:spPr>
        <a:xfrm>
          <a:off x="0" y="67206"/>
          <a:ext cx="6720408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  <a:latin typeface="+mn-lt"/>
            </a:rPr>
            <a:t>Friendly Biometric Technology</a:t>
          </a:r>
          <a:endParaRPr lang="zh-CN" altLang="en-US" sz="2400" kern="1200" dirty="0">
            <a:solidFill>
              <a:srgbClr val="000000"/>
            </a:solidFill>
            <a:latin typeface="+mn-lt"/>
          </a:endParaRPr>
        </a:p>
      </dsp:txBody>
      <dsp:txXfrm>
        <a:off x="38381" y="105587"/>
        <a:ext cx="6643646" cy="709478"/>
      </dsp:txXfrm>
    </dsp:sp>
    <dsp:sp modelId="{ABB27387-98D8-4EF8-B67B-56C24386429F}">
      <dsp:nvSpPr>
        <dsp:cNvPr id="0" name=""/>
        <dsp:cNvSpPr/>
      </dsp:nvSpPr>
      <dsp:spPr>
        <a:xfrm>
          <a:off x="0" y="920024"/>
          <a:ext cx="6720408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7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err="1" smtClean="0">
              <a:solidFill>
                <a:srgbClr val="000000"/>
              </a:solidFill>
            </a:rPr>
            <a:t>BioNano</a:t>
          </a:r>
          <a:r>
            <a:rPr lang="en-US" sz="2000" kern="1200" dirty="0" smtClean="0">
              <a:solidFill>
                <a:srgbClr val="000000"/>
              </a:solidFill>
            </a:rPr>
            <a:t> Core Fingerprint Algorithm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</dsp:txBody>
      <dsp:txXfrm>
        <a:off x="0" y="920024"/>
        <a:ext cx="6720408" cy="695520"/>
      </dsp:txXfrm>
    </dsp:sp>
    <dsp:sp modelId="{5DB2C9F0-4483-4F53-8D7C-FF500E4F5548}">
      <dsp:nvSpPr>
        <dsp:cNvPr id="0" name=""/>
        <dsp:cNvSpPr/>
      </dsp:nvSpPr>
      <dsp:spPr>
        <a:xfrm>
          <a:off x="0" y="1415324"/>
          <a:ext cx="6720408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High-Quality and Reliable Hardware</a:t>
          </a:r>
          <a:endParaRPr lang="zh-CN" altLang="en-US" sz="2400" kern="1200" dirty="0">
            <a:solidFill>
              <a:srgbClr val="000000"/>
            </a:solidFill>
            <a:latin typeface="+mn-lt"/>
          </a:endParaRPr>
        </a:p>
      </dsp:txBody>
      <dsp:txXfrm>
        <a:off x="38381" y="1453705"/>
        <a:ext cx="6643646" cy="709478"/>
      </dsp:txXfrm>
    </dsp:sp>
    <dsp:sp modelId="{7F200411-CA6E-4E00-8E7B-4D27BDF36334}">
      <dsp:nvSpPr>
        <dsp:cNvPr id="0" name=""/>
        <dsp:cNvSpPr/>
      </dsp:nvSpPr>
      <dsp:spPr>
        <a:xfrm>
          <a:off x="0" y="2212985"/>
          <a:ext cx="6720408" cy="956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7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b="0" i="0" kern="1200" dirty="0" smtClean="0">
              <a:solidFill>
                <a:srgbClr val="000000"/>
              </a:solidFill>
            </a:rPr>
            <a:t>Excelsior C</a:t>
          </a:r>
          <a:r>
            <a:rPr lang="en-US" sz="2000" b="0" i="0" kern="1200" dirty="0" smtClean="0">
              <a:solidFill>
                <a:srgbClr val="000000"/>
              </a:solidFill>
            </a:rPr>
            <a:t>ircuit Design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0" i="0" kern="1200" dirty="0" smtClean="0">
              <a:solidFill>
                <a:srgbClr val="000000"/>
              </a:solidFill>
            </a:rPr>
            <a:t>Credible Suppliers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0" i="0" kern="1200" dirty="0" smtClean="0">
              <a:solidFill>
                <a:srgbClr val="000000"/>
              </a:solidFill>
            </a:rPr>
            <a:t>Strict Production Process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</dsp:txBody>
      <dsp:txXfrm>
        <a:off x="0" y="2212985"/>
        <a:ext cx="6720408" cy="956340"/>
      </dsp:txXfrm>
    </dsp:sp>
    <dsp:sp modelId="{7AE34FAB-7AA2-495F-9E07-88AF3947FF81}">
      <dsp:nvSpPr>
        <dsp:cNvPr id="0" name=""/>
        <dsp:cNvSpPr/>
      </dsp:nvSpPr>
      <dsp:spPr>
        <a:xfrm>
          <a:off x="0" y="3214774"/>
          <a:ext cx="6720408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Special Firmware Requirement</a:t>
          </a:r>
          <a:endParaRPr lang="zh-CN" altLang="en-US" sz="2400" kern="1200" dirty="0">
            <a:solidFill>
              <a:srgbClr val="000000"/>
            </a:solidFill>
            <a:latin typeface="+mn-lt"/>
          </a:endParaRPr>
        </a:p>
      </dsp:txBody>
      <dsp:txXfrm>
        <a:off x="38381" y="3253155"/>
        <a:ext cx="6643646" cy="709478"/>
      </dsp:txXfrm>
    </dsp:sp>
    <dsp:sp modelId="{61D20E86-8874-42B0-B280-A971E4DC20B7}">
      <dsp:nvSpPr>
        <dsp:cNvPr id="0" name=""/>
        <dsp:cNvSpPr/>
      </dsp:nvSpPr>
      <dsp:spPr>
        <a:xfrm>
          <a:off x="0" y="4072783"/>
          <a:ext cx="6720408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7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kern="1200" dirty="0" smtClean="0">
              <a:solidFill>
                <a:srgbClr val="000000"/>
              </a:solidFill>
              <a:latin typeface="+mn-lt"/>
            </a:rPr>
            <a:t>For T5 only working as the reader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</dsp:txBody>
      <dsp:txXfrm>
        <a:off x="0" y="4072783"/>
        <a:ext cx="6720408" cy="695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2C9F0-4483-4F53-8D7C-FF500E4F5548}">
      <dsp:nvSpPr>
        <dsp:cNvPr id="0" name=""/>
        <dsp:cNvSpPr/>
      </dsp:nvSpPr>
      <dsp:spPr>
        <a:xfrm>
          <a:off x="23655" y="294524"/>
          <a:ext cx="2039912" cy="7290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  <a:latin typeface="+mn-lt"/>
            </a:rPr>
            <a:t>Installations</a:t>
          </a:r>
          <a:endParaRPr lang="zh-CN" altLang="en-US" sz="2400" kern="1200" dirty="0">
            <a:solidFill>
              <a:srgbClr val="000000"/>
            </a:solidFill>
            <a:latin typeface="+mn-lt"/>
          </a:endParaRPr>
        </a:p>
      </dsp:txBody>
      <dsp:txXfrm>
        <a:off x="59246" y="330115"/>
        <a:ext cx="1968730" cy="657912"/>
      </dsp:txXfrm>
    </dsp:sp>
    <dsp:sp modelId="{7F200411-CA6E-4E00-8E7B-4D27BDF36334}">
      <dsp:nvSpPr>
        <dsp:cNvPr id="0" name=""/>
        <dsp:cNvSpPr/>
      </dsp:nvSpPr>
      <dsp:spPr>
        <a:xfrm>
          <a:off x="0" y="1115335"/>
          <a:ext cx="6720408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7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kern="1200" dirty="0" smtClean="0"/>
            <a:t>VF30 is located at all entrances of the building for fingerprint, card or pw identification.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kern="1200" dirty="0" smtClean="0"/>
            <a:t>VF30 and T5 are inside the building for providing access control to offices and areas.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kern="1200" dirty="0" smtClean="0"/>
            <a:t>SAC844 are situated in each floor of the building and connected to the Network.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2000" kern="1200" dirty="0" smtClean="0"/>
            <a:t>AIM_SAC provides configuration of the system such as registration and time zone. </a:t>
          </a:r>
          <a:endParaRPr lang="zh-CN" altLang="en-US" sz="2000" kern="1200" dirty="0">
            <a:solidFill>
              <a:srgbClr val="000000"/>
            </a:solidFill>
            <a:latin typeface="+mn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400" kern="1200" dirty="0">
            <a:solidFill>
              <a:srgbClr val="000000"/>
            </a:solidFill>
            <a:latin typeface="+mn-lt"/>
          </a:endParaRPr>
        </a:p>
      </dsp:txBody>
      <dsp:txXfrm>
        <a:off x="0" y="1115335"/>
        <a:ext cx="6720408" cy="27582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9B4F1-94D1-4DE9-94C7-F0038F4D4F33}">
      <dsp:nvSpPr>
        <dsp:cNvPr id="0" name=""/>
        <dsp:cNvSpPr/>
      </dsp:nvSpPr>
      <dsp:spPr>
        <a:xfrm rot="5400000">
          <a:off x="4420462" y="-1972058"/>
          <a:ext cx="1168347" cy="58393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kern="1200" dirty="0" smtClean="0">
              <a:solidFill>
                <a:srgbClr val="000000"/>
              </a:solidFill>
            </a:rPr>
            <a:t>T5 or U-Bio for registering fingerprint and inputting card number</a:t>
          </a:r>
          <a:endParaRPr lang="zh-CN" altLang="en-US" sz="2000" b="0" kern="1200" dirty="0">
            <a:solidFill>
              <a:srgbClr val="00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kern="1200" dirty="0" smtClean="0">
              <a:solidFill>
                <a:srgbClr val="000000"/>
              </a:solidFill>
            </a:rPr>
            <a:t>VF30 for registering fingerprint, card and pw</a:t>
          </a:r>
          <a:endParaRPr lang="zh-CN" altLang="en-US" sz="2000" b="0" kern="1200" dirty="0">
            <a:solidFill>
              <a:srgbClr val="000000"/>
            </a:solidFill>
          </a:endParaRPr>
        </a:p>
      </dsp:txBody>
      <dsp:txXfrm rot="-5400000">
        <a:off x="2084971" y="420467"/>
        <a:ext cx="5782295" cy="1054279"/>
      </dsp:txXfrm>
    </dsp:sp>
    <dsp:sp modelId="{AA40DD59-B610-42A4-86F2-B3245884A1AC}">
      <dsp:nvSpPr>
        <dsp:cNvPr id="0" name=""/>
        <dsp:cNvSpPr/>
      </dsp:nvSpPr>
      <dsp:spPr>
        <a:xfrm>
          <a:off x="0" y="542516"/>
          <a:ext cx="1846415" cy="810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Registering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39550" y="582066"/>
        <a:ext cx="1767315" cy="731079"/>
      </dsp:txXfrm>
    </dsp:sp>
    <dsp:sp modelId="{6AC50864-02BE-4A21-8ABB-76AB5F389FB1}">
      <dsp:nvSpPr>
        <dsp:cNvPr id="0" name=""/>
        <dsp:cNvSpPr/>
      </dsp:nvSpPr>
      <dsp:spPr>
        <a:xfrm rot="5400000">
          <a:off x="4909804" y="-871877"/>
          <a:ext cx="450013" cy="60940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>
              <a:solidFill>
                <a:srgbClr val="000000"/>
              </a:solidFill>
            </a:rPr>
            <a:t>Set specified door privileges for specified users</a:t>
          </a:r>
          <a:endParaRPr lang="zh-CN" altLang="en-US" sz="2000" kern="1200" dirty="0">
            <a:solidFill>
              <a:srgbClr val="000000"/>
            </a:solidFill>
          </a:endParaRPr>
        </a:p>
      </dsp:txBody>
      <dsp:txXfrm rot="-5400000">
        <a:off x="2087761" y="1972134"/>
        <a:ext cx="6072131" cy="406077"/>
      </dsp:txXfrm>
    </dsp:sp>
    <dsp:sp modelId="{EB8D8B0E-0FC7-491F-8060-0E85E37EB7EE}">
      <dsp:nvSpPr>
        <dsp:cNvPr id="0" name=""/>
        <dsp:cNvSpPr/>
      </dsp:nvSpPr>
      <dsp:spPr>
        <a:xfrm>
          <a:off x="0" y="1734781"/>
          <a:ext cx="1844686" cy="880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Granting Privilege 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42996" y="1777777"/>
        <a:ext cx="1758694" cy="794791"/>
      </dsp:txXfrm>
    </dsp:sp>
    <dsp:sp modelId="{51ABD844-886A-44B1-A136-8F540427B985}">
      <dsp:nvSpPr>
        <dsp:cNvPr id="0" name=""/>
        <dsp:cNvSpPr/>
      </dsp:nvSpPr>
      <dsp:spPr>
        <a:xfrm rot="5400000">
          <a:off x="4173286" y="953102"/>
          <a:ext cx="438905" cy="46129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>
              <a:solidFill>
                <a:srgbClr val="000000"/>
              </a:solidFill>
            </a:rPr>
            <a:t>Uploading privileges to SAC844</a:t>
          </a:r>
          <a:endParaRPr lang="zh-CN" altLang="en-US" sz="2000" kern="1200" dirty="0">
            <a:solidFill>
              <a:srgbClr val="000000"/>
            </a:solidFill>
          </a:endParaRPr>
        </a:p>
      </dsp:txBody>
      <dsp:txXfrm rot="-5400000">
        <a:off x="2086275" y="3061539"/>
        <a:ext cx="4591502" cy="396053"/>
      </dsp:txXfrm>
    </dsp:sp>
    <dsp:sp modelId="{8692E901-B1A7-4DE6-B617-E5EAEA9B88F7}">
      <dsp:nvSpPr>
        <dsp:cNvPr id="0" name=""/>
        <dsp:cNvSpPr/>
      </dsp:nvSpPr>
      <dsp:spPr>
        <a:xfrm>
          <a:off x="0" y="2818566"/>
          <a:ext cx="1843200" cy="8820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solidFill>
                <a:srgbClr val="000000"/>
              </a:solidFill>
            </a:rPr>
            <a:t>Uploading Information</a:t>
          </a:r>
          <a:endParaRPr lang="zh-CN" altLang="en-US" sz="2400" kern="1200" dirty="0">
            <a:solidFill>
              <a:srgbClr val="000000"/>
            </a:solidFill>
          </a:endParaRPr>
        </a:p>
      </dsp:txBody>
      <dsp:txXfrm>
        <a:off x="43056" y="2861622"/>
        <a:ext cx="1757088" cy="795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DFD31B-FBF2-41F4-A2F7-01E9A6A70C14}" type="datetimeFigureOut">
              <a:rPr lang="zh-CN" altLang="en-US"/>
              <a:pPr>
                <a:defRPr/>
              </a:pPr>
              <a:t>2014-01-10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AD8A40-F998-4CF3-868A-0D5B4842D9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89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12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DE8E-1461-490B-8311-368BEE832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05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81884-FC24-48EB-ABEC-D232D6C1B3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7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B196-7CB6-431E-B51C-B470C8CEFA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5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4A87C-3E8E-49F3-996A-DF91B4F6C6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6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F119-8B93-4530-A390-541338E75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6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57BEF-2887-44AA-9B04-640B85387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77E45-D1B8-444B-9BF7-81A6451F9F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4FC-B442-47EA-9F8F-A0238734A3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3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AF9F-AA85-47BE-8B54-2317CFD0F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402E-0C9F-4693-9073-41139F9DB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5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D04A-D3A7-492A-8829-598D97943E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19E3-31EA-4586-9641-2B624907BF35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419F-7CA5-4B88-AAFA-94803841D7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5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B6F-40C9-40BB-BAA8-71B9A0ED0FF2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8310-1A84-4FD0-A16E-6940DA5A72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5A7-5F22-4761-B4EF-B8E7DA610060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0D679-6339-4E68-B0DD-4FA2CC192C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7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E759-8317-4CB6-A418-C7525668772F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742C8-3CF1-4AEC-9BB2-62688F70FB0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3B45-457E-44B1-BD23-991A81FA099D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58DAB-EBA6-4EA2-A115-D3D8DFAFB3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308E3-B750-4A8C-95A4-EBB70D5110C8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B6DCB-1449-44DE-8FF2-302B094AED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0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7E96D-1CDF-4AA3-B233-7080FD929B72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338-9566-4919-8E76-9F8967E69B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0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5E82-2542-4204-82BC-ED7CFE258DF1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C3D-7EA4-478A-9EFE-97061836310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9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09C-39EE-4524-9092-82C3067D2028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4C18-B5D9-42DF-A0B6-F4E520603F5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6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6FA-62E7-4016-9085-9A6D8530ACB6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3A46-6A2B-4196-BC7F-12CACB78F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C1BE-E273-482E-99FE-1AB02C9E90DA}" type="datetime1">
              <a:rPr lang="zh-CN" altLang="en-US"/>
              <a:pPr>
                <a:defRPr/>
              </a:pPr>
              <a:t>2014-01-10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1F96-39D7-4D0F-B782-FF5743BD1B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5616BF-3B5B-4AE2-BA41-5A7B0E62D0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9745E03-5ABE-4191-A50E-F0547E3331E5}" type="datetime1">
              <a:rPr lang="zh-CN" altLang="en-US"/>
              <a:pPr>
                <a:defRPr/>
              </a:pPr>
              <a:t>2014-01-10</a:t>
            </a:fld>
            <a:endParaRPr lang="zh-CN" altLang="en-US" sz="1800"/>
          </a:p>
        </p:txBody>
      </p:sp>
      <p:sp>
        <p:nvSpPr>
          <p:cNvPr id="410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263D46-6C17-40CA-88AA-FE3A46708D29}" type="slidenum">
              <a:rPr lang="zh-CN" altLang="en-US"/>
              <a:pPr>
                <a:defRPr/>
              </a:pPr>
              <a:t>‹#›</a:t>
            </a:fld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  <p:sldLayoutId id="2147484997" r:id="rId6"/>
    <p:sldLayoutId id="2147484998" r:id="rId7"/>
    <p:sldLayoutId id="2147484999" r:id="rId8"/>
    <p:sldLayoutId id="2147485000" r:id="rId9"/>
    <p:sldLayoutId id="2147485001" r:id="rId10"/>
    <p:sldLayoutId id="2147485002" r:id="rId11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ChangeArrowheads="1"/>
          </p:cNvSpPr>
          <p:nvPr/>
        </p:nvSpPr>
        <p:spPr bwMode="auto">
          <a:xfrm>
            <a:off x="214313" y="6528767"/>
            <a:ext cx="2413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Copyright </a:t>
            </a:r>
            <a:r>
              <a:rPr lang="en-US" altLang="zh-CN" sz="900" b="1" i="1" dirty="0">
                <a:solidFill>
                  <a:schemeClr val="bg1"/>
                </a:solidFill>
                <a:sym typeface="Calibri" pitchFamily="34" charset="0"/>
              </a:rPr>
              <a:t>©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2001-201</a:t>
            </a:r>
            <a:r>
              <a:rPr lang="zh-CN" altLang="en-US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Anviz Global Inc. USA</a:t>
            </a:r>
            <a:endParaRPr lang="zh-CN" altLang="en-US" sz="1800" dirty="0"/>
          </a:p>
        </p:txBody>
      </p:sp>
      <p:sp>
        <p:nvSpPr>
          <p:cNvPr id="6" name="TextBox 3"/>
          <p:cNvSpPr>
            <a:spLocks noChangeArrowheads="1"/>
          </p:cNvSpPr>
          <p:nvPr/>
        </p:nvSpPr>
        <p:spPr bwMode="auto">
          <a:xfrm>
            <a:off x="1331640" y="5111997"/>
            <a:ext cx="32403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Anviz Online Training Lesson 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7</a:t>
            </a:r>
            <a:endParaRPr lang="zh-CN" altLang="en-US" sz="2800" b="1" dirty="0">
              <a:solidFill>
                <a:schemeClr val="bg1"/>
              </a:solidFill>
              <a:latin typeface="Segoe UI" pitchFamily="34" charset="0"/>
              <a:ea typeface="宋体" charset="-122"/>
              <a:sym typeface="Comic Sans MS" pitchFamily="66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403449" y="5688061"/>
            <a:ext cx="6408911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83508" y="5832077"/>
            <a:ext cx="50726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      Anviz </a:t>
            </a: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International</a:t>
            </a:r>
            <a:r>
              <a:rPr lang="zh-CN" alt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 Technical Support Team</a:t>
            </a:r>
            <a:endParaRPr lang="zh-CN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4499992" y="5055567"/>
            <a:ext cx="32403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Segoe UI" pitchFamily="34" charset="0"/>
                <a:ea typeface="宋体" charset="-122"/>
                <a:sym typeface="Comic Sans MS" pitchFamily="66" charset="0"/>
              </a:rPr>
              <a:t>SAC844+T5+VF30</a:t>
            </a:r>
            <a:endParaRPr lang="zh-CN" altLang="en-US" sz="2400" b="1" dirty="0">
              <a:solidFill>
                <a:schemeClr val="bg1"/>
              </a:solidFill>
              <a:latin typeface="Segoe UI" pitchFamily="34" charset="0"/>
              <a:ea typeface="宋体" charset="-122"/>
              <a:sym typeface="Comic Sans MS" pitchFamily="66" charset="0"/>
            </a:endParaRPr>
          </a:p>
        </p:txBody>
      </p:sp>
      <p:pic>
        <p:nvPicPr>
          <p:cNvPr id="2" name="Picture 2" descr="H:\All_in_one\Anviz Distribution Channels Price List\AIM-anviz intelligent management\Crosschex\crossche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4515241"/>
            <a:ext cx="1584176" cy="18208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3347469570"/>
              </p:ext>
            </p:extLst>
          </p:nvPr>
        </p:nvGraphicFramePr>
        <p:xfrm>
          <a:off x="899592" y="1628800"/>
          <a:ext cx="7488832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内容占位符 4"/>
          <p:cNvSpPr>
            <a:spLocks noGrp="1"/>
          </p:cNvSpPr>
          <p:nvPr>
            <p:ph idx="1"/>
          </p:nvPr>
        </p:nvSpPr>
        <p:spPr>
          <a:xfrm>
            <a:off x="107504" y="1216702"/>
            <a:ext cx="9036496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Secure </a:t>
            </a:r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building through Access Control System</a:t>
            </a:r>
            <a:endParaRPr lang="en-US" altLang="zh-CN" sz="28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FontTx/>
              <a:buNone/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50048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5032648" y="332656"/>
            <a:ext cx="4104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                   Products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</a:rPr>
              <a:t>Hardware: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027652677"/>
              </p:ext>
            </p:extLst>
          </p:nvPr>
        </p:nvGraphicFramePr>
        <p:xfrm>
          <a:off x="-36512" y="1885280"/>
          <a:ext cx="8928992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47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5032648" y="332656"/>
            <a:ext cx="4104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                   Products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Software</a:t>
            </a:r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1801102885"/>
              </p:ext>
            </p:extLst>
          </p:nvPr>
        </p:nvGraphicFramePr>
        <p:xfrm>
          <a:off x="1572344" y="2060848"/>
          <a:ext cx="515989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46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5032648" y="332656"/>
            <a:ext cx="4104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                   Products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</a:rPr>
              <a:t>Features: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3323048544"/>
              </p:ext>
            </p:extLst>
          </p:nvPr>
        </p:nvGraphicFramePr>
        <p:xfrm>
          <a:off x="755576" y="1813272"/>
          <a:ext cx="73448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156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2771800" y="335112"/>
            <a:ext cx="62646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b="1" dirty="0" smtClean="0">
                <a:solidFill>
                  <a:schemeClr val="bg1"/>
                </a:solidFill>
              </a:rPr>
              <a:t>                   </a:t>
            </a:r>
            <a:r>
              <a:rPr lang="en-US" altLang="zh-CN" dirty="0">
                <a:solidFill>
                  <a:schemeClr val="bg1"/>
                </a:solidFill>
              </a:rPr>
              <a:t>Project </a:t>
            </a:r>
            <a:r>
              <a:rPr lang="en-US" altLang="zh-CN" dirty="0" smtClean="0">
                <a:solidFill>
                  <a:schemeClr val="bg1"/>
                </a:solidFill>
              </a:rPr>
              <a:t>Requirements</a:t>
            </a:r>
            <a:endParaRPr lang="en-US" altLang="zh-CN" dirty="0">
              <a:solidFill>
                <a:schemeClr val="bg1"/>
              </a:solidFill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342818561"/>
              </p:ext>
            </p:extLst>
          </p:nvPr>
        </p:nvGraphicFramePr>
        <p:xfrm>
          <a:off x="1524000" y="1397000"/>
          <a:ext cx="6720408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755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2771800" y="335112"/>
            <a:ext cx="62646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b="1" dirty="0" smtClean="0">
                <a:solidFill>
                  <a:schemeClr val="bg1"/>
                </a:solidFill>
              </a:rPr>
              <a:t>                   </a:t>
            </a:r>
            <a:r>
              <a:rPr lang="en-US" altLang="zh-CN" dirty="0">
                <a:solidFill>
                  <a:schemeClr val="bg1"/>
                </a:solidFill>
              </a:rPr>
              <a:t>Project </a:t>
            </a:r>
            <a:r>
              <a:rPr lang="en-US" altLang="zh-CN" dirty="0" smtClean="0">
                <a:solidFill>
                  <a:schemeClr val="bg1"/>
                </a:solidFill>
              </a:rPr>
              <a:t>Requirements</a:t>
            </a:r>
            <a:endParaRPr lang="en-US" altLang="zh-CN" dirty="0">
              <a:solidFill>
                <a:schemeClr val="bg1"/>
              </a:solidFill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405364962"/>
              </p:ext>
            </p:extLst>
          </p:nvPr>
        </p:nvGraphicFramePr>
        <p:xfrm>
          <a:off x="1524000" y="1397000"/>
          <a:ext cx="6720408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6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3635896" y="332656"/>
            <a:ext cx="5501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Anviz</a:t>
            </a:r>
            <a:r>
              <a:rPr lang="en-US" altLang="zh-CN" b="1" dirty="0">
                <a:solidFill>
                  <a:schemeClr val="bg1"/>
                </a:solidFill>
              </a:rPr>
              <a:t> State-of-Art Solution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LAN+SAC844+T5&amp;VF30: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842" y="1759872"/>
            <a:ext cx="3988374" cy="4346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45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3635896" y="332656"/>
            <a:ext cx="5501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Anviz</a:t>
            </a:r>
            <a:r>
              <a:rPr lang="en-US" altLang="zh-CN" b="1" dirty="0">
                <a:solidFill>
                  <a:schemeClr val="bg1"/>
                </a:solidFill>
              </a:rPr>
              <a:t> State-of-Art Solution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SAC844+T5&amp;VF30: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65493"/>
            <a:ext cx="4971474" cy="420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7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3635896" y="332656"/>
            <a:ext cx="5501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Anviz</a:t>
            </a:r>
            <a:r>
              <a:rPr lang="en-US" altLang="zh-CN" b="1" dirty="0">
                <a:solidFill>
                  <a:schemeClr val="bg1"/>
                </a:solidFill>
              </a:rPr>
              <a:t> State-of-Art Solution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556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</a:rPr>
              <a:t>Interfaces of SAC844: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61517"/>
            <a:ext cx="4694813" cy="459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5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3823320" y="332656"/>
            <a:ext cx="5501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Anviz</a:t>
            </a:r>
            <a:r>
              <a:rPr lang="en-US" altLang="zh-CN" b="1" dirty="0">
                <a:solidFill>
                  <a:schemeClr val="bg1"/>
                </a:solidFill>
              </a:rPr>
              <a:t> State-of-Art Solution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582562103"/>
              </p:ext>
            </p:extLst>
          </p:nvPr>
        </p:nvGraphicFramePr>
        <p:xfrm>
          <a:off x="611560" y="1397000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800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4275" name="Picture 3" descr="未标题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76250"/>
            <a:ext cx="6134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副标题 7"/>
          <p:cNvSpPr>
            <a:spLocks noGrp="1"/>
          </p:cNvSpPr>
          <p:nvPr/>
        </p:nvSpPr>
        <p:spPr bwMode="auto">
          <a:xfrm>
            <a:off x="107950" y="4652963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Anviz Overseas Technical Support Team</a:t>
            </a:r>
          </a:p>
        </p:txBody>
      </p:sp>
      <p:sp>
        <p:nvSpPr>
          <p:cNvPr id="22533" name="副标题 7"/>
          <p:cNvSpPr txBox="1">
            <a:spLocks noChangeArrowheads="1"/>
          </p:cNvSpPr>
          <p:nvPr/>
        </p:nvSpPr>
        <p:spPr bwMode="auto">
          <a:xfrm>
            <a:off x="55562" y="3810000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altLang="zh-CN" sz="4800" b="1" dirty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  <a:cs typeface="Tahoma" pitchFamily="34" charset="0"/>
              </a:rPr>
              <a:t>Thank </a:t>
            </a:r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</a:rPr>
              <a:t>Y</a:t>
            </a:r>
            <a:r>
              <a:rPr lang="en-US" altLang="zh-CN" sz="4800" b="1" dirty="0" smtClean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  <a:cs typeface="Tahoma" pitchFamily="34" charset="0"/>
              </a:rPr>
              <a:t>ou</a:t>
            </a:r>
            <a:endParaRPr lang="en-US" altLang="zh-CN" sz="4800" b="1" dirty="0">
              <a:solidFill>
                <a:schemeClr val="accent5">
                  <a:lumMod val="75000"/>
                </a:schemeClr>
              </a:solidFill>
              <a:latin typeface="Segoe UI" pitchFamily="34" charset="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build="p" autoUpdateAnimBg="0"/>
    </p:bldLst>
  </p:timing>
</p:sld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_2">
  <a:themeElements>
    <a:clrScheme name="8_Office 主题_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_2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_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5539</TotalTime>
  <Pages>0</Pages>
  <Words>274</Words>
  <Characters>0</Characters>
  <Application>Microsoft Office PowerPoint</Application>
  <DocSecurity>0</DocSecurity>
  <PresentationFormat>全屏显示(4:3)</PresentationFormat>
  <Lines>0</Lines>
  <Paragraphs>56</Paragraphs>
  <Slides>12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默认设计模板_2</vt:lpstr>
      <vt:lpstr>8_Office 主题_2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Oliver Hwang</dc:creator>
  <cp:lastModifiedBy>Lisa</cp:lastModifiedBy>
  <cp:revision>580</cp:revision>
  <dcterms:created xsi:type="dcterms:W3CDTF">2012-06-06T01:30:27Z</dcterms:created>
  <dcterms:modified xsi:type="dcterms:W3CDTF">2014-01-10T03:58:48Z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2052-8.1.0.3656</vt:lpwstr>
  </property>
</Properties>
</file>